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9" r:id="rId7"/>
    <p:sldId id="261" r:id="rId8"/>
    <p:sldId id="260" r:id="rId9"/>
    <p:sldId id="262" r:id="rId10"/>
    <p:sldId id="263" r:id="rId11"/>
    <p:sldId id="266" r:id="rId12"/>
    <p:sldId id="267" r:id="rId13"/>
    <p:sldId id="268" r:id="rId14"/>
    <p:sldId id="269" r:id="rId15"/>
    <p:sldId id="271" r:id="rId16"/>
    <p:sldId id="272" r:id="rId17"/>
    <p:sldId id="273" r:id="rId18"/>
    <p:sldId id="275"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2D51"/>
    <a:srgbClr val="F1F3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E8D789-526D-43EA-8364-5F033C9F6171}" v="1" dt="2025-11-19T10:37:04.6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sdair MacLeod" userId="S::alasdair.macleod@freechurch.org::3e0c8a5f-22ed-4064-8f64-cdf84b4ff8c3" providerId="AD" clId="Web-{BF7482BA-3EAF-1BE0-61C5-5E52CE3C73A2}"/>
    <pc:docChg chg="modSld">
      <pc:chgData name="Alasdair MacLeod" userId="S::alasdair.macleod@freechurch.org::3e0c8a5f-22ed-4064-8f64-cdf84b4ff8c3" providerId="AD" clId="Web-{BF7482BA-3EAF-1BE0-61C5-5E52CE3C73A2}" dt="2025-11-11T13:16:59.934" v="272" actId="20577"/>
      <pc:docMkLst>
        <pc:docMk/>
      </pc:docMkLst>
      <pc:sldChg chg="modSp">
        <pc:chgData name="Alasdair MacLeod" userId="S::alasdair.macleod@freechurch.org::3e0c8a5f-22ed-4064-8f64-cdf84b4ff8c3" providerId="AD" clId="Web-{BF7482BA-3EAF-1BE0-61C5-5E52CE3C73A2}" dt="2025-11-11T13:16:59.934" v="272" actId="20577"/>
        <pc:sldMkLst>
          <pc:docMk/>
          <pc:sldMk cId="998918354" sldId="274"/>
        </pc:sldMkLst>
        <pc:spChg chg="mod">
          <ac:chgData name="Alasdair MacLeod" userId="S::alasdair.macleod@freechurch.org::3e0c8a5f-22ed-4064-8f64-cdf84b4ff8c3" providerId="AD" clId="Web-{BF7482BA-3EAF-1BE0-61C5-5E52CE3C73A2}" dt="2025-11-11T13:16:59.934" v="272" actId="20577"/>
          <ac:spMkLst>
            <pc:docMk/>
            <pc:sldMk cId="998918354" sldId="274"/>
            <ac:spMk id="2" creationId="{37E88A26-0303-AB6B-F9F5-BCD4E7841F94}"/>
          </ac:spMkLst>
        </pc:spChg>
      </pc:sldChg>
    </pc:docChg>
  </pc:docChgLst>
  <pc:docChgLst>
    <pc:chgData name="Rhiannon Mackintosh" userId="S::rhiannon.mackintosh@freechurch.org::5eebe440-48b8-4421-b731-8bd94a3cae10" providerId="AD" clId="Web-{284A2B76-19A9-731F-EB30-BF81B70A889B}"/>
    <pc:docChg chg="modSld">
      <pc:chgData name="Rhiannon Mackintosh" userId="S::rhiannon.mackintosh@freechurch.org::5eebe440-48b8-4421-b731-8bd94a3cae10" providerId="AD" clId="Web-{284A2B76-19A9-731F-EB30-BF81B70A889B}" dt="2025-11-11T13:56:23.912" v="0" actId="20577"/>
      <pc:docMkLst>
        <pc:docMk/>
      </pc:docMkLst>
      <pc:sldChg chg="modSp">
        <pc:chgData name="Rhiannon Mackintosh" userId="S::rhiannon.mackintosh@freechurch.org::5eebe440-48b8-4421-b731-8bd94a3cae10" providerId="AD" clId="Web-{284A2B76-19A9-731F-EB30-BF81B70A889B}" dt="2025-11-11T13:56:23.912" v="0" actId="20577"/>
        <pc:sldMkLst>
          <pc:docMk/>
          <pc:sldMk cId="998918354" sldId="274"/>
        </pc:sldMkLst>
        <pc:spChg chg="mod">
          <ac:chgData name="Rhiannon Mackintosh" userId="S::rhiannon.mackintosh@freechurch.org::5eebe440-48b8-4421-b731-8bd94a3cae10" providerId="AD" clId="Web-{284A2B76-19A9-731F-EB30-BF81B70A889B}" dt="2025-11-11T13:56:23.912" v="0" actId="20577"/>
          <ac:spMkLst>
            <pc:docMk/>
            <pc:sldMk cId="998918354" sldId="274"/>
            <ac:spMk id="2" creationId="{37E88A26-0303-AB6B-F9F5-BCD4E7841F94}"/>
          </ac:spMkLst>
        </pc:spChg>
      </pc:sldChg>
    </pc:docChg>
  </pc:docChgLst>
  <pc:docChgLst>
    <pc:chgData name="Sarah Robinson" userId="a460d336-5eda-40a3-9d2e-6b2e809542a9" providerId="ADAL" clId="{C9B61C34-7061-44F0-A80D-DE2322FBAFE7}"/>
    <pc:docChg chg="custSel addSld delSld modSld sldOrd">
      <pc:chgData name="Sarah Robinson" userId="a460d336-5eda-40a3-9d2e-6b2e809542a9" providerId="ADAL" clId="{C9B61C34-7061-44F0-A80D-DE2322FBAFE7}" dt="2025-11-19T10:48:48.283" v="697" actId="20577"/>
      <pc:docMkLst>
        <pc:docMk/>
      </pc:docMkLst>
      <pc:sldChg chg="addSp modSp">
        <pc:chgData name="Sarah Robinson" userId="a460d336-5eda-40a3-9d2e-6b2e809542a9" providerId="ADAL" clId="{C9B61C34-7061-44F0-A80D-DE2322FBAFE7}" dt="2025-10-27T16:42:19.286" v="0" actId="931"/>
        <pc:sldMkLst>
          <pc:docMk/>
          <pc:sldMk cId="200592214" sldId="256"/>
        </pc:sldMkLst>
        <pc:picChg chg="add mod">
          <ac:chgData name="Sarah Robinson" userId="a460d336-5eda-40a3-9d2e-6b2e809542a9" providerId="ADAL" clId="{C9B61C34-7061-44F0-A80D-DE2322FBAFE7}" dt="2025-10-27T16:42:19.286" v="0" actId="931"/>
          <ac:picMkLst>
            <pc:docMk/>
            <pc:sldMk cId="200592214" sldId="256"/>
            <ac:picMk id="5" creationId="{7BDC2E61-BC4A-A72D-A5F9-A7A2BFD76ABF}"/>
          </ac:picMkLst>
        </pc:picChg>
      </pc:sldChg>
      <pc:sldChg chg="addSp delSp modSp mod">
        <pc:chgData name="Sarah Robinson" userId="a460d336-5eda-40a3-9d2e-6b2e809542a9" providerId="ADAL" clId="{C9B61C34-7061-44F0-A80D-DE2322FBAFE7}" dt="2025-11-05T12:57:41.672" v="399" actId="122"/>
        <pc:sldMkLst>
          <pc:docMk/>
          <pc:sldMk cId="2470646443" sldId="258"/>
        </pc:sldMkLst>
        <pc:spChg chg="add mod">
          <ac:chgData name="Sarah Robinson" userId="a460d336-5eda-40a3-9d2e-6b2e809542a9" providerId="ADAL" clId="{C9B61C34-7061-44F0-A80D-DE2322FBAFE7}" dt="2025-11-05T12:57:41.672" v="399" actId="122"/>
          <ac:spMkLst>
            <pc:docMk/>
            <pc:sldMk cId="2470646443" sldId="258"/>
            <ac:spMk id="2" creationId="{C8001500-F8DB-8316-01C0-81566D566413}"/>
          </ac:spMkLst>
        </pc:spChg>
      </pc:sldChg>
      <pc:sldChg chg="addSp delSp modSp mod">
        <pc:chgData name="Sarah Robinson" userId="a460d336-5eda-40a3-9d2e-6b2e809542a9" providerId="ADAL" clId="{C9B61C34-7061-44F0-A80D-DE2322FBAFE7}" dt="2025-11-05T12:26:48.421" v="37" actId="207"/>
        <pc:sldMkLst>
          <pc:docMk/>
          <pc:sldMk cId="3461117718" sldId="259"/>
        </pc:sldMkLst>
        <pc:spChg chg="add mod">
          <ac:chgData name="Sarah Robinson" userId="a460d336-5eda-40a3-9d2e-6b2e809542a9" providerId="ADAL" clId="{C9B61C34-7061-44F0-A80D-DE2322FBAFE7}" dt="2025-11-05T12:26:48.421" v="37" actId="207"/>
          <ac:spMkLst>
            <pc:docMk/>
            <pc:sldMk cId="3461117718" sldId="259"/>
            <ac:spMk id="2" creationId="{C6D63717-69FD-29FE-01CC-166E5F5FF658}"/>
          </ac:spMkLst>
        </pc:spChg>
      </pc:sldChg>
      <pc:sldChg chg="addSp delSp modSp mod">
        <pc:chgData name="Sarah Robinson" userId="a460d336-5eda-40a3-9d2e-6b2e809542a9" providerId="ADAL" clId="{C9B61C34-7061-44F0-A80D-DE2322FBAFE7}" dt="2025-11-06T10:15:05.801" v="640" actId="20577"/>
        <pc:sldMkLst>
          <pc:docMk/>
          <pc:sldMk cId="1979911214" sldId="260"/>
        </pc:sldMkLst>
        <pc:spChg chg="add mod">
          <ac:chgData name="Sarah Robinson" userId="a460d336-5eda-40a3-9d2e-6b2e809542a9" providerId="ADAL" clId="{C9B61C34-7061-44F0-A80D-DE2322FBAFE7}" dt="2025-11-06T10:15:05.801" v="640" actId="20577"/>
          <ac:spMkLst>
            <pc:docMk/>
            <pc:sldMk cId="1979911214" sldId="260"/>
            <ac:spMk id="2" creationId="{490CE733-4535-16E0-5743-EDA2F9C58EB9}"/>
          </ac:spMkLst>
        </pc:spChg>
      </pc:sldChg>
      <pc:sldChg chg="addSp delSp modSp mod ord">
        <pc:chgData name="Sarah Robinson" userId="a460d336-5eda-40a3-9d2e-6b2e809542a9" providerId="ADAL" clId="{C9B61C34-7061-44F0-A80D-DE2322FBAFE7}" dt="2025-11-05T12:44:12.033" v="246" actId="20577"/>
        <pc:sldMkLst>
          <pc:docMk/>
          <pc:sldMk cId="2034260098" sldId="261"/>
        </pc:sldMkLst>
        <pc:spChg chg="add mod">
          <ac:chgData name="Sarah Robinson" userId="a460d336-5eda-40a3-9d2e-6b2e809542a9" providerId="ADAL" clId="{C9B61C34-7061-44F0-A80D-DE2322FBAFE7}" dt="2025-11-05T12:44:12.033" v="246" actId="20577"/>
          <ac:spMkLst>
            <pc:docMk/>
            <pc:sldMk cId="2034260098" sldId="261"/>
            <ac:spMk id="3" creationId="{E771239B-FB06-1F68-0DD2-5D8B7B33216B}"/>
          </ac:spMkLst>
        </pc:spChg>
      </pc:sldChg>
      <pc:sldChg chg="addSp delSp modSp mod">
        <pc:chgData name="Sarah Robinson" userId="a460d336-5eda-40a3-9d2e-6b2e809542a9" providerId="ADAL" clId="{C9B61C34-7061-44F0-A80D-DE2322FBAFE7}" dt="2025-11-06T16:37:52.788" v="648" actId="20577"/>
        <pc:sldMkLst>
          <pc:docMk/>
          <pc:sldMk cId="3012529273" sldId="262"/>
        </pc:sldMkLst>
        <pc:spChg chg="add mod">
          <ac:chgData name="Sarah Robinson" userId="a460d336-5eda-40a3-9d2e-6b2e809542a9" providerId="ADAL" clId="{C9B61C34-7061-44F0-A80D-DE2322FBAFE7}" dt="2025-11-06T16:37:52.788" v="648" actId="20577"/>
          <ac:spMkLst>
            <pc:docMk/>
            <pc:sldMk cId="3012529273" sldId="262"/>
            <ac:spMk id="2" creationId="{0E548A15-1523-8B38-9859-39C750674A55}"/>
          </ac:spMkLst>
        </pc:spChg>
      </pc:sldChg>
      <pc:sldChg chg="addSp delSp modSp mod">
        <pc:chgData name="Sarah Robinson" userId="a460d336-5eda-40a3-9d2e-6b2e809542a9" providerId="ADAL" clId="{C9B61C34-7061-44F0-A80D-DE2322FBAFE7}" dt="2025-11-05T14:58:40.885" v="505" actId="20577"/>
        <pc:sldMkLst>
          <pc:docMk/>
          <pc:sldMk cId="820856721" sldId="263"/>
        </pc:sldMkLst>
        <pc:spChg chg="add mod">
          <ac:chgData name="Sarah Robinson" userId="a460d336-5eda-40a3-9d2e-6b2e809542a9" providerId="ADAL" clId="{C9B61C34-7061-44F0-A80D-DE2322FBAFE7}" dt="2025-11-05T14:58:40.885" v="505" actId="20577"/>
          <ac:spMkLst>
            <pc:docMk/>
            <pc:sldMk cId="820856721" sldId="263"/>
            <ac:spMk id="2" creationId="{7E57EE5A-8A3B-1C12-CCF9-7E4A70174490}"/>
          </ac:spMkLst>
        </pc:spChg>
      </pc:sldChg>
      <pc:sldChg chg="addSp modSp mod">
        <pc:chgData name="Sarah Robinson" userId="a460d336-5eda-40a3-9d2e-6b2e809542a9" providerId="ADAL" clId="{C9B61C34-7061-44F0-A80D-DE2322FBAFE7}" dt="2025-11-05T12:42:12.931" v="223" actId="1076"/>
        <pc:sldMkLst>
          <pc:docMk/>
          <pc:sldMk cId="1154349983" sldId="266"/>
        </pc:sldMkLst>
        <pc:spChg chg="add mod">
          <ac:chgData name="Sarah Robinson" userId="a460d336-5eda-40a3-9d2e-6b2e809542a9" providerId="ADAL" clId="{C9B61C34-7061-44F0-A80D-DE2322FBAFE7}" dt="2025-11-05T12:42:12.931" v="223" actId="1076"/>
          <ac:spMkLst>
            <pc:docMk/>
            <pc:sldMk cId="1154349983" sldId="266"/>
            <ac:spMk id="2" creationId="{BFF659D6-1D58-C79E-E974-13457F2ADEC1}"/>
          </ac:spMkLst>
        </pc:spChg>
      </pc:sldChg>
      <pc:sldChg chg="addSp modSp mod">
        <pc:chgData name="Sarah Robinson" userId="a460d336-5eda-40a3-9d2e-6b2e809542a9" providerId="ADAL" clId="{C9B61C34-7061-44F0-A80D-DE2322FBAFE7}" dt="2025-11-06T16:48:08.853" v="656" actId="12"/>
        <pc:sldMkLst>
          <pc:docMk/>
          <pc:sldMk cId="4095503731" sldId="267"/>
        </pc:sldMkLst>
        <pc:spChg chg="add mod">
          <ac:chgData name="Sarah Robinson" userId="a460d336-5eda-40a3-9d2e-6b2e809542a9" providerId="ADAL" clId="{C9B61C34-7061-44F0-A80D-DE2322FBAFE7}" dt="2025-11-06T16:48:08.853" v="656" actId="12"/>
          <ac:spMkLst>
            <pc:docMk/>
            <pc:sldMk cId="4095503731" sldId="267"/>
            <ac:spMk id="2" creationId="{4A97265D-8313-70CE-A10F-6E93F9474B29}"/>
          </ac:spMkLst>
        </pc:spChg>
      </pc:sldChg>
      <pc:sldChg chg="addSp modSp mod">
        <pc:chgData name="Sarah Robinson" userId="a460d336-5eda-40a3-9d2e-6b2e809542a9" providerId="ADAL" clId="{C9B61C34-7061-44F0-A80D-DE2322FBAFE7}" dt="2025-11-06T16:48:15.107" v="657" actId="12"/>
        <pc:sldMkLst>
          <pc:docMk/>
          <pc:sldMk cId="760020599" sldId="268"/>
        </pc:sldMkLst>
        <pc:spChg chg="add mod">
          <ac:chgData name="Sarah Robinson" userId="a460d336-5eda-40a3-9d2e-6b2e809542a9" providerId="ADAL" clId="{C9B61C34-7061-44F0-A80D-DE2322FBAFE7}" dt="2025-11-06T10:06:18.014" v="597" actId="20577"/>
          <ac:spMkLst>
            <pc:docMk/>
            <pc:sldMk cId="760020599" sldId="268"/>
            <ac:spMk id="2" creationId="{C10702C3-4834-487E-7644-98638FEED49A}"/>
          </ac:spMkLst>
        </pc:spChg>
        <pc:spChg chg="add mod">
          <ac:chgData name="Sarah Robinson" userId="a460d336-5eda-40a3-9d2e-6b2e809542a9" providerId="ADAL" clId="{C9B61C34-7061-44F0-A80D-DE2322FBAFE7}" dt="2025-11-06T16:48:15.107" v="657" actId="12"/>
          <ac:spMkLst>
            <pc:docMk/>
            <pc:sldMk cId="760020599" sldId="268"/>
            <ac:spMk id="3" creationId="{6375BDFE-70EA-A7BB-F051-42747383D5F4}"/>
          </ac:spMkLst>
        </pc:spChg>
      </pc:sldChg>
      <pc:sldChg chg="addSp delSp modSp mod">
        <pc:chgData name="Sarah Robinson" userId="a460d336-5eda-40a3-9d2e-6b2e809542a9" providerId="ADAL" clId="{C9B61C34-7061-44F0-A80D-DE2322FBAFE7}" dt="2025-11-06T16:48:20.392" v="658" actId="12"/>
        <pc:sldMkLst>
          <pc:docMk/>
          <pc:sldMk cId="3261745538" sldId="269"/>
        </pc:sldMkLst>
        <pc:spChg chg="add mod">
          <ac:chgData name="Sarah Robinson" userId="a460d336-5eda-40a3-9d2e-6b2e809542a9" providerId="ADAL" clId="{C9B61C34-7061-44F0-A80D-DE2322FBAFE7}" dt="2025-11-06T16:48:20.392" v="658" actId="12"/>
          <ac:spMkLst>
            <pc:docMk/>
            <pc:sldMk cId="3261745538" sldId="269"/>
            <ac:spMk id="3" creationId="{35533293-206A-55DF-56E8-0F3F0562100D}"/>
          </ac:spMkLst>
        </pc:spChg>
      </pc:sldChg>
      <pc:sldChg chg="addSp delSp modSp add mod">
        <pc:chgData name="Sarah Robinson" userId="a460d336-5eda-40a3-9d2e-6b2e809542a9" providerId="ADAL" clId="{C9B61C34-7061-44F0-A80D-DE2322FBAFE7}" dt="2025-11-05T13:06:13.343" v="448" actId="1076"/>
        <pc:sldMkLst>
          <pc:docMk/>
          <pc:sldMk cId="352369682" sldId="271"/>
        </pc:sldMkLst>
        <pc:spChg chg="add mod">
          <ac:chgData name="Sarah Robinson" userId="a460d336-5eda-40a3-9d2e-6b2e809542a9" providerId="ADAL" clId="{C9B61C34-7061-44F0-A80D-DE2322FBAFE7}" dt="2025-11-05T13:06:13.343" v="448" actId="1076"/>
          <ac:spMkLst>
            <pc:docMk/>
            <pc:sldMk cId="352369682" sldId="271"/>
            <ac:spMk id="3" creationId="{D4D6AA6B-730A-4939-CAB7-8D9203051FE1}"/>
          </ac:spMkLst>
        </pc:spChg>
      </pc:sldChg>
      <pc:sldChg chg="addSp delSp modSp add mod">
        <pc:chgData name="Sarah Robinson" userId="a460d336-5eda-40a3-9d2e-6b2e809542a9" providerId="ADAL" clId="{C9B61C34-7061-44F0-A80D-DE2322FBAFE7}" dt="2025-11-05T13:06:17.271" v="449" actId="1076"/>
        <pc:sldMkLst>
          <pc:docMk/>
          <pc:sldMk cId="2977415809" sldId="272"/>
        </pc:sldMkLst>
        <pc:spChg chg="add mod">
          <ac:chgData name="Sarah Robinson" userId="a460d336-5eda-40a3-9d2e-6b2e809542a9" providerId="ADAL" clId="{C9B61C34-7061-44F0-A80D-DE2322FBAFE7}" dt="2025-11-05T13:06:17.271" v="449" actId="1076"/>
          <ac:spMkLst>
            <pc:docMk/>
            <pc:sldMk cId="2977415809" sldId="272"/>
            <ac:spMk id="3" creationId="{105DC3C3-1193-794A-DA5A-322157F3BC90}"/>
          </ac:spMkLst>
        </pc:spChg>
      </pc:sldChg>
      <pc:sldChg chg="addSp delSp modSp add mod">
        <pc:chgData name="Sarah Robinson" userId="a460d336-5eda-40a3-9d2e-6b2e809542a9" providerId="ADAL" clId="{C9B61C34-7061-44F0-A80D-DE2322FBAFE7}" dt="2025-11-19T10:36:54.799" v="674" actId="20577"/>
        <pc:sldMkLst>
          <pc:docMk/>
          <pc:sldMk cId="4147434896" sldId="273"/>
        </pc:sldMkLst>
        <pc:spChg chg="add mod">
          <ac:chgData name="Sarah Robinson" userId="a460d336-5eda-40a3-9d2e-6b2e809542a9" providerId="ADAL" clId="{C9B61C34-7061-44F0-A80D-DE2322FBAFE7}" dt="2025-11-19T10:36:54.799" v="674" actId="20577"/>
          <ac:spMkLst>
            <pc:docMk/>
            <pc:sldMk cId="4147434896" sldId="273"/>
            <ac:spMk id="4" creationId="{492BAD5C-AFF8-4CC5-84C6-0CDE9A27CAD8}"/>
          </ac:spMkLst>
        </pc:spChg>
      </pc:sldChg>
      <pc:sldChg chg="modSp add mod">
        <pc:chgData name="Sarah Robinson" userId="a460d336-5eda-40a3-9d2e-6b2e809542a9" providerId="ADAL" clId="{C9B61C34-7061-44F0-A80D-DE2322FBAFE7}" dt="2025-11-11T17:13:05.644" v="673" actId="20577"/>
        <pc:sldMkLst>
          <pc:docMk/>
          <pc:sldMk cId="998918354" sldId="274"/>
        </pc:sldMkLst>
        <pc:spChg chg="mod">
          <ac:chgData name="Sarah Robinson" userId="a460d336-5eda-40a3-9d2e-6b2e809542a9" providerId="ADAL" clId="{C9B61C34-7061-44F0-A80D-DE2322FBAFE7}" dt="2025-11-11T17:13:05.644" v="673" actId="20577"/>
          <ac:spMkLst>
            <pc:docMk/>
            <pc:sldMk cId="998918354" sldId="274"/>
            <ac:spMk id="2" creationId="{37E88A26-0303-AB6B-F9F5-BCD4E7841F94}"/>
          </ac:spMkLst>
        </pc:spChg>
        <pc:spChg chg="mod">
          <ac:chgData name="Sarah Robinson" userId="a460d336-5eda-40a3-9d2e-6b2e809542a9" providerId="ADAL" clId="{C9B61C34-7061-44F0-A80D-DE2322FBAFE7}" dt="2025-11-05T13:00:28.958" v="419" actId="20577"/>
          <ac:spMkLst>
            <pc:docMk/>
            <pc:sldMk cId="998918354" sldId="274"/>
            <ac:spMk id="4" creationId="{3AFE3262-C2B2-CEB4-4F83-0A528C7141C0}"/>
          </ac:spMkLst>
        </pc:spChg>
      </pc:sldChg>
      <pc:sldChg chg="modSp add mod">
        <pc:chgData name="Sarah Robinson" userId="a460d336-5eda-40a3-9d2e-6b2e809542a9" providerId="ADAL" clId="{C9B61C34-7061-44F0-A80D-DE2322FBAFE7}" dt="2025-11-19T10:48:48.283" v="697" actId="20577"/>
        <pc:sldMkLst>
          <pc:docMk/>
          <pc:sldMk cId="1491000885" sldId="275"/>
        </pc:sldMkLst>
        <pc:spChg chg="mod">
          <ac:chgData name="Sarah Robinson" userId="a460d336-5eda-40a3-9d2e-6b2e809542a9" providerId="ADAL" clId="{C9B61C34-7061-44F0-A80D-DE2322FBAFE7}" dt="2025-11-19T10:48:48.283" v="697" actId="20577"/>
          <ac:spMkLst>
            <pc:docMk/>
            <pc:sldMk cId="1491000885" sldId="275"/>
            <ac:spMk id="4" creationId="{6CED552C-1E74-FF37-3875-A1C7020C9F8F}"/>
          </ac:spMkLst>
        </pc:spChg>
      </pc:sldChg>
    </pc:docChg>
  </pc:docChgLst>
  <pc:docChgLst>
    <pc:chgData name="Rhiannon Mackintosh" userId="S::rhiannon.mackintosh@freechurch.org::5eebe440-48b8-4421-b731-8bd94a3cae10" providerId="AD" clId="Web-{DBBEC7DE-4693-060F-5B12-AD86CDB74632}"/>
    <pc:docChg chg="modSld">
      <pc:chgData name="Rhiannon Mackintosh" userId="S::rhiannon.mackintosh@freechurch.org::5eebe440-48b8-4421-b731-8bd94a3cae10" providerId="AD" clId="Web-{DBBEC7DE-4693-060F-5B12-AD86CDB74632}" dt="2025-11-06T11:37:21.523" v="254" actId="1076"/>
      <pc:docMkLst>
        <pc:docMk/>
      </pc:docMkLst>
      <pc:sldChg chg="modSp">
        <pc:chgData name="Rhiannon Mackintosh" userId="S::rhiannon.mackintosh@freechurch.org::5eebe440-48b8-4421-b731-8bd94a3cae10" providerId="AD" clId="Web-{DBBEC7DE-4693-060F-5B12-AD86CDB74632}" dt="2025-11-06T11:00:16.894" v="39" actId="20577"/>
        <pc:sldMkLst>
          <pc:docMk/>
          <pc:sldMk cId="3012529273" sldId="262"/>
        </pc:sldMkLst>
        <pc:spChg chg="mod">
          <ac:chgData name="Rhiannon Mackintosh" userId="S::rhiannon.mackintosh@freechurch.org::5eebe440-48b8-4421-b731-8bd94a3cae10" providerId="AD" clId="Web-{DBBEC7DE-4693-060F-5B12-AD86CDB74632}" dt="2025-11-06T11:00:16.894" v="39" actId="20577"/>
          <ac:spMkLst>
            <pc:docMk/>
            <pc:sldMk cId="3012529273" sldId="262"/>
            <ac:spMk id="2" creationId="{0E548A15-1523-8B38-9859-39C750674A55}"/>
          </ac:spMkLst>
        </pc:spChg>
      </pc:sldChg>
      <pc:sldChg chg="modSp">
        <pc:chgData name="Rhiannon Mackintosh" userId="S::rhiannon.mackintosh@freechurch.org::5eebe440-48b8-4421-b731-8bd94a3cae10" providerId="AD" clId="Web-{DBBEC7DE-4693-060F-5B12-AD86CDB74632}" dt="2025-11-06T11:37:21.523" v="254" actId="1076"/>
        <pc:sldMkLst>
          <pc:docMk/>
          <pc:sldMk cId="1154349983" sldId="266"/>
        </pc:sldMkLst>
        <pc:spChg chg="mod">
          <ac:chgData name="Rhiannon Mackintosh" userId="S::rhiannon.mackintosh@freechurch.org::5eebe440-48b8-4421-b731-8bd94a3cae10" providerId="AD" clId="Web-{DBBEC7DE-4693-060F-5B12-AD86CDB74632}" dt="2025-11-06T11:37:21.523" v="254" actId="1076"/>
          <ac:spMkLst>
            <pc:docMk/>
            <pc:sldMk cId="1154349983" sldId="266"/>
            <ac:spMk id="2" creationId="{BFF659D6-1D58-C79E-E974-13457F2ADEC1}"/>
          </ac:spMkLst>
        </pc:spChg>
      </pc:sldChg>
    </pc:docChg>
  </pc:docChgLst>
  <pc:docChgLst>
    <pc:chgData name="Rhiannon Mackintosh" userId="S::rhiannon.mackintosh@freechurch.org::5eebe440-48b8-4421-b731-8bd94a3cae10" providerId="AD" clId="Web-{639E8FB1-696A-EE1E-CC35-DA09C97E93A2}"/>
    <pc:docChg chg="modSld">
      <pc:chgData name="Rhiannon Mackintosh" userId="S::rhiannon.mackintosh@freechurch.org::5eebe440-48b8-4421-b731-8bd94a3cae10" providerId="AD" clId="Web-{639E8FB1-696A-EE1E-CC35-DA09C97E93A2}" dt="2025-11-06T10:14:25.991" v="5" actId="20577"/>
      <pc:docMkLst>
        <pc:docMk/>
      </pc:docMkLst>
      <pc:sldChg chg="modSp">
        <pc:chgData name="Rhiannon Mackintosh" userId="S::rhiannon.mackintosh@freechurch.org::5eebe440-48b8-4421-b731-8bd94a3cae10" providerId="AD" clId="Web-{639E8FB1-696A-EE1E-CC35-DA09C97E93A2}" dt="2025-11-06T10:14:25.991" v="5" actId="20577"/>
        <pc:sldMkLst>
          <pc:docMk/>
          <pc:sldMk cId="1979911214" sldId="260"/>
        </pc:sldMkLst>
        <pc:spChg chg="mod">
          <ac:chgData name="Rhiannon Mackintosh" userId="S::rhiannon.mackintosh@freechurch.org::5eebe440-48b8-4421-b731-8bd94a3cae10" providerId="AD" clId="Web-{639E8FB1-696A-EE1E-CC35-DA09C97E93A2}" dt="2025-11-06T10:14:25.991" v="5" actId="20577"/>
          <ac:spMkLst>
            <pc:docMk/>
            <pc:sldMk cId="1979911214" sldId="260"/>
            <ac:spMk id="2" creationId="{490CE733-4535-16E0-5743-EDA2F9C58EB9}"/>
          </ac:spMkLst>
        </pc:spChg>
      </pc:sldChg>
    </pc:docChg>
  </pc:docChgLst>
  <pc:docChgLst>
    <pc:chgData name="Rhiannon Mackintosh" userId="S::rhiannon.mackintosh@freechurch.org::5eebe440-48b8-4421-b731-8bd94a3cae10" providerId="AD" clId="Web-{799BB3D0-3A12-3CC7-294E-302A3818E156}"/>
    <pc:docChg chg="modSld">
      <pc:chgData name="Rhiannon Mackintosh" userId="S::rhiannon.mackintosh@freechurch.org::5eebe440-48b8-4421-b731-8bd94a3cae10" providerId="AD" clId="Web-{799BB3D0-3A12-3CC7-294E-302A3818E156}" dt="2025-11-11T09:54:24.726" v="44" actId="20577"/>
      <pc:docMkLst>
        <pc:docMk/>
      </pc:docMkLst>
      <pc:sldChg chg="addSp modSp">
        <pc:chgData name="Rhiannon Mackintosh" userId="S::rhiannon.mackintosh@freechurch.org::5eebe440-48b8-4421-b731-8bd94a3cae10" providerId="AD" clId="Web-{799BB3D0-3A12-3CC7-294E-302A3818E156}" dt="2025-11-11T09:54:22.320" v="43" actId="20577"/>
        <pc:sldMkLst>
          <pc:docMk/>
          <pc:sldMk cId="998918354" sldId="274"/>
        </pc:sldMkLst>
        <pc:spChg chg="add mod">
          <ac:chgData name="Rhiannon Mackintosh" userId="S::rhiannon.mackintosh@freechurch.org::5eebe440-48b8-4421-b731-8bd94a3cae10" providerId="AD" clId="Web-{799BB3D0-3A12-3CC7-294E-302A3818E156}" dt="2025-11-11T09:54:22.320" v="43" actId="20577"/>
          <ac:spMkLst>
            <pc:docMk/>
            <pc:sldMk cId="998918354" sldId="274"/>
            <ac:spMk id="2" creationId="{37E88A26-0303-AB6B-F9F5-BCD4E7841F94}"/>
          </ac:spMkLst>
        </pc:spChg>
        <pc:spChg chg="mod">
          <ac:chgData name="Rhiannon Mackintosh" userId="S::rhiannon.mackintosh@freechurch.org::5eebe440-48b8-4421-b731-8bd94a3cae10" providerId="AD" clId="Web-{799BB3D0-3A12-3CC7-294E-302A3818E156}" dt="2025-11-11T09:52:34.379" v="21" actId="1076"/>
          <ac:spMkLst>
            <pc:docMk/>
            <pc:sldMk cId="998918354" sldId="274"/>
            <ac:spMk id="4" creationId="{3AFE3262-C2B2-CEB4-4F83-0A528C7141C0}"/>
          </ac:spMkLst>
        </pc:spChg>
      </pc:sldChg>
      <pc:sldChg chg="modSp">
        <pc:chgData name="Rhiannon Mackintosh" userId="S::rhiannon.mackintosh@freechurch.org::5eebe440-48b8-4421-b731-8bd94a3cae10" providerId="AD" clId="Web-{799BB3D0-3A12-3CC7-294E-302A3818E156}" dt="2025-11-11T09:54:24.726" v="44" actId="20577"/>
        <pc:sldMkLst>
          <pc:docMk/>
          <pc:sldMk cId="1491000885" sldId="275"/>
        </pc:sldMkLst>
        <pc:spChg chg="mod">
          <ac:chgData name="Rhiannon Mackintosh" userId="S::rhiannon.mackintosh@freechurch.org::5eebe440-48b8-4421-b731-8bd94a3cae10" providerId="AD" clId="Web-{799BB3D0-3A12-3CC7-294E-302A3818E156}" dt="2025-11-11T09:54:24.726" v="44" actId="20577"/>
          <ac:spMkLst>
            <pc:docMk/>
            <pc:sldMk cId="1491000885" sldId="275"/>
            <ac:spMk id="4" creationId="{6CED552C-1E74-FF37-3875-A1C7020C9F8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DE6DD-7479-46C7-4F6D-E53D972D7A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A16B966-0DD4-F801-A175-8F6268660B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F088E21-8CF0-4180-7BDC-342C0E153C8B}"/>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E5767DE6-5656-CFB9-D75E-9B7C6E3928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5DD129-EFFF-7C25-5F90-94E6F40AB4D0}"/>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111295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96CD-3A21-1BD1-5DFE-1ACB489A1F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B45730-BF23-6A1A-4ADD-EB8FC796C8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5E2D28-3AAB-0FF1-64BE-5B61DA01C1FB}"/>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C190A724-0C92-D2FA-2F73-A2B7590345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7895D5-B5FC-9AF1-1F57-EE2294CD1941}"/>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2520958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0E24B-F962-BA39-FDD9-3246379ADA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2FF901-1ECB-7499-9DED-642F10DD26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DCBDA4-768E-4AD5-27D5-02126F282911}"/>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2E9698B6-C4BF-4C50-3AF7-4B3CD545F5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129318-5A52-4A0B-57A0-CBAEEDFCC8E7}"/>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112261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1B8CC-3F21-0E91-1205-99C38A71E0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46D68A-6437-9837-91F4-B723C0AD44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DA520E-22A7-704D-0CAA-959D9918A2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BD8CA1-8590-CAB9-0970-FD2C9407D5D9}"/>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6" name="Footer Placeholder 5">
            <a:extLst>
              <a:ext uri="{FF2B5EF4-FFF2-40B4-BE49-F238E27FC236}">
                <a16:creationId xmlns:a16="http://schemas.microsoft.com/office/drawing/2014/main" id="{114F3C8F-29D6-FB82-F4A0-4CB8681C50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A70459-7B38-FAA3-2EF7-5EEE7C0E8CEA}"/>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4110810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5CFD9-529B-8ECF-72BA-52ED6FF5B86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D9AD7E-56DD-8435-E5C8-3F000D8BFE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2D9250-DD57-61A1-4330-8608A2613E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EA86D5D-9E3A-8EF3-B354-2C3C89DCA7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650262-BA99-7E42-F8FA-48C501D25C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36BB1ED-912C-098E-88BF-7EFBB226A60D}"/>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8" name="Footer Placeholder 7">
            <a:extLst>
              <a:ext uri="{FF2B5EF4-FFF2-40B4-BE49-F238E27FC236}">
                <a16:creationId xmlns:a16="http://schemas.microsoft.com/office/drawing/2014/main" id="{CEF7AABD-211B-FDE1-E41E-2187144686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8D2080D-B414-FD29-4E4A-8A6A47B55A94}"/>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2423620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81EC8-B08E-2529-648E-F2D74BCD163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26A77C-5F86-CAE9-34C0-C30B2518A3A4}"/>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4" name="Footer Placeholder 3">
            <a:extLst>
              <a:ext uri="{FF2B5EF4-FFF2-40B4-BE49-F238E27FC236}">
                <a16:creationId xmlns:a16="http://schemas.microsoft.com/office/drawing/2014/main" id="{D17D4914-B9D0-906B-1C31-29ED3E156B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B962D2A-3C1D-A90D-C323-030F942E5B7F}"/>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3889818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128173-8DA9-2A95-AD42-6507AB00CFAE}"/>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3" name="Footer Placeholder 2">
            <a:extLst>
              <a:ext uri="{FF2B5EF4-FFF2-40B4-BE49-F238E27FC236}">
                <a16:creationId xmlns:a16="http://schemas.microsoft.com/office/drawing/2014/main" id="{CBFA83D4-5220-4E26-23AC-CF917BC6409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1441A3-CA87-5262-1140-D4ED8036AC1C}"/>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3138815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007-17B6-2EA0-239B-620126AA39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A81BD57-4538-E8F5-33B4-D8A169C3F8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3E72E9-70D2-1156-5E12-D4884BBBE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FA607D-9C7C-F639-A97C-224CC18ABF00}"/>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6" name="Footer Placeholder 5">
            <a:extLst>
              <a:ext uri="{FF2B5EF4-FFF2-40B4-BE49-F238E27FC236}">
                <a16:creationId xmlns:a16="http://schemas.microsoft.com/office/drawing/2014/main" id="{58F3D671-52F3-76CE-5413-9AE53D8077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A001F3-BFBB-52B9-8AF0-B02752EA3339}"/>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1260338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C3A98-C397-46C0-0B16-DC6F0203E5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22914C-4B79-047E-8CC7-D7262012C3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91E28FA-A499-09C0-1554-EE85C2CB45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3C8E02-C855-D24E-6E8A-444C7229422D}"/>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6" name="Footer Placeholder 5">
            <a:extLst>
              <a:ext uri="{FF2B5EF4-FFF2-40B4-BE49-F238E27FC236}">
                <a16:creationId xmlns:a16="http://schemas.microsoft.com/office/drawing/2014/main" id="{285FCE07-A376-89B9-2099-30DACCD525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476BD3-CC0E-AF5A-667D-99B791F38E31}"/>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1016509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BD83A-4814-07EC-4CC9-0206E9C6877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17CA68-6311-30BD-368E-AF8691AE8A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D0F472-EE06-EB17-C27D-D891B2D97E1E}"/>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9591A541-563B-7CB9-94ED-CB49C1B861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3955F-01FA-C56E-8C35-E0A78C770C8B}"/>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8685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E7448-0FBA-8BDD-1995-D95A8E544D0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2A4819-B9A5-4171-6122-784A3B27EF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14103B-8B73-8520-17C5-7770E7AB554B}"/>
              </a:ext>
            </a:extLst>
          </p:cNvPr>
          <p:cNvSpPr>
            <a:spLocks noGrp="1"/>
          </p:cNvSpPr>
          <p:nvPr>
            <p:ph type="dt" sz="half" idx="10"/>
          </p:nvPr>
        </p:nvSpPr>
        <p:spPr/>
        <p:txBody>
          <a:body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8F84CEAD-7696-34B7-B85F-25E4E695B0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05EED8-8476-A524-63CA-E1F99CABBAB5}"/>
              </a:ext>
            </a:extLst>
          </p:cNvPr>
          <p:cNvSpPr>
            <a:spLocks noGrp="1"/>
          </p:cNvSpPr>
          <p:nvPr>
            <p:ph type="sldNum" sz="quarter" idx="12"/>
          </p:nvPr>
        </p:nvSpPr>
        <p:spPr/>
        <p:txBody>
          <a:bodyPr/>
          <a:lstStyle/>
          <a:p>
            <a:fld id="{5AAA693A-CB07-477C-B79D-57659776C6BA}" type="slidenum">
              <a:rPr lang="en-GB" smtClean="0"/>
              <a:t>‹#›</a:t>
            </a:fld>
            <a:endParaRPr lang="en-GB"/>
          </a:p>
        </p:txBody>
      </p:sp>
    </p:spTree>
    <p:extLst>
      <p:ext uri="{BB962C8B-B14F-4D97-AF65-F5344CB8AC3E}">
        <p14:creationId xmlns:p14="http://schemas.microsoft.com/office/powerpoint/2010/main" val="3173765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1CEC2F-EA86-E933-CBE5-A410E3BB34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DC343A0-1FB1-73C5-B3DC-697678296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75C0EC-3228-932C-F32A-853231B82A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EA6688-5568-49C2-AFA2-DE6A349F6D08}" type="datetimeFigureOut">
              <a:rPr lang="en-GB" smtClean="0"/>
              <a:t>19/11/2025</a:t>
            </a:fld>
            <a:endParaRPr lang="en-GB"/>
          </a:p>
        </p:txBody>
      </p:sp>
      <p:sp>
        <p:nvSpPr>
          <p:cNvPr id="5" name="Footer Placeholder 4">
            <a:extLst>
              <a:ext uri="{FF2B5EF4-FFF2-40B4-BE49-F238E27FC236}">
                <a16:creationId xmlns:a16="http://schemas.microsoft.com/office/drawing/2014/main" id="{1DD2E61D-1688-8D2D-E17B-1BC35A75C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D69D0FB-B07E-C1CF-1876-0CDE07821E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AA693A-CB07-477C-B79D-57659776C6BA}" type="slidenum">
              <a:rPr lang="en-GB" smtClean="0"/>
              <a:t>‹#›</a:t>
            </a:fld>
            <a:endParaRPr lang="en-GB"/>
          </a:p>
        </p:txBody>
      </p:sp>
    </p:spTree>
    <p:extLst>
      <p:ext uri="{BB962C8B-B14F-4D97-AF65-F5344CB8AC3E}">
        <p14:creationId xmlns:p14="http://schemas.microsoft.com/office/powerpoint/2010/main" val="1719845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5A9-BB25-326D-F294-F6A69CAA4D7A}"/>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B9B75219-E427-80A2-F01E-A7F6CAFDB125}"/>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7BDC2E61-BC4A-A72D-A5F9-A7A2BFD76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059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2FB3039D-83A9-8358-40DF-5BE7DEC713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82DE64-8697-C2CC-6328-114DBF73B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8239" y="295438"/>
            <a:ext cx="2937803" cy="591477"/>
          </a:xfrm>
          <a:prstGeom prst="rect">
            <a:avLst/>
          </a:prstGeom>
        </p:spPr>
      </p:pic>
      <p:sp>
        <p:nvSpPr>
          <p:cNvPr id="2" name="TextBox 1">
            <a:extLst>
              <a:ext uri="{FF2B5EF4-FFF2-40B4-BE49-F238E27FC236}">
                <a16:creationId xmlns:a16="http://schemas.microsoft.com/office/drawing/2014/main" id="{C8001500-F8DB-8316-01C0-81566D566413}"/>
              </a:ext>
            </a:extLst>
          </p:cNvPr>
          <p:cNvSpPr txBox="1"/>
          <p:nvPr/>
        </p:nvSpPr>
        <p:spPr>
          <a:xfrm>
            <a:off x="679938" y="1078523"/>
            <a:ext cx="10808677" cy="5047536"/>
          </a:xfrm>
          <a:prstGeom prst="rect">
            <a:avLst/>
          </a:prstGeom>
          <a:noFill/>
        </p:spPr>
        <p:txBody>
          <a:bodyPr wrap="square" rtlCol="0">
            <a:spAutoFit/>
          </a:bodyPr>
          <a:lstStyle/>
          <a:p>
            <a:pPr algn="ctr"/>
            <a:r>
              <a:rPr lang="en-GB" sz="4000" b="1" dirty="0">
                <a:solidFill>
                  <a:srgbClr val="292D51"/>
                </a:solidFill>
                <a:latin typeface="Poppins" panose="00000800000000000000" pitchFamily="50" charset="0"/>
                <a:ea typeface="Calibri" panose="020F0502020204030204" pitchFamily="34" charset="0"/>
                <a:cs typeface="Poppins" panose="00000800000000000000" pitchFamily="50" charset="0"/>
              </a:rPr>
              <a:t>The Nation </a:t>
            </a:r>
          </a:p>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 </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General</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wisdom, compassion and integrity in our national life as we look toward the 2026 Scottish election, giving thanks for those MSPs who are stepping down and asking that the next generation of representatives will uphold what is good and resist what is evil, in line with God’s purpose for governing authority (Romans 13:4).</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the work of our Public Engagement Coordinator (Rev. Stephen Allison) and the Public Engagement Group, that the Church’s voice in national life would be wise, gracious and courageous.</a:t>
            </a:r>
          </a:p>
          <a:p>
            <a:endParaRPr lang="en-GB" dirty="0"/>
          </a:p>
        </p:txBody>
      </p:sp>
    </p:spTree>
    <p:extLst>
      <p:ext uri="{BB962C8B-B14F-4D97-AF65-F5344CB8AC3E}">
        <p14:creationId xmlns:p14="http://schemas.microsoft.com/office/powerpoint/2010/main" val="2470646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F87B1174-5EB4-52ED-2CAB-2C1DBA00A7F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A65B0C1-7BAA-0516-CE37-C11D30499B32}"/>
              </a:ext>
            </a:extLst>
          </p:cNvPr>
          <p:cNvPicPr>
            <a:picLocks noChangeAspect="1"/>
          </p:cNvPicPr>
          <p:nvPr/>
        </p:nvPicPr>
        <p:blipFill>
          <a:blip r:embed="rId2"/>
          <a:stretch>
            <a:fillRect/>
          </a:stretch>
        </p:blipFill>
        <p:spPr>
          <a:xfrm>
            <a:off x="8804840" y="364797"/>
            <a:ext cx="2938527" cy="591363"/>
          </a:xfrm>
          <a:prstGeom prst="rect">
            <a:avLst/>
          </a:prstGeom>
        </p:spPr>
      </p:pic>
      <p:sp>
        <p:nvSpPr>
          <p:cNvPr id="2" name="TextBox 1">
            <a:extLst>
              <a:ext uri="{FF2B5EF4-FFF2-40B4-BE49-F238E27FC236}">
                <a16:creationId xmlns:a16="http://schemas.microsoft.com/office/drawing/2014/main" id="{C6D63717-69FD-29FE-01CC-166E5F5FF658}"/>
              </a:ext>
            </a:extLst>
          </p:cNvPr>
          <p:cNvSpPr txBox="1"/>
          <p:nvPr/>
        </p:nvSpPr>
        <p:spPr>
          <a:xfrm>
            <a:off x="934690" y="1078524"/>
            <a:ext cx="10808677" cy="4524315"/>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Assisted Suicide</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Liam McArthur’s Assisted Dying for Terminally Ill Adults (Scotland) Bill will be rejected at Stage 3, that Scotland would affirm life and protects its most vulnerable at the end of life. Also pray that Kim Leadbeater’s Terminally Ill Adults (End of Life) Bill in Westminster will not succeed.</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all who provide compassionate care, comfort and support to those who suffer, especially those involved in palliative care, pastoral ministry and advocacy for people facing terminal illness or chronic pain; give thanks for Christian healthcare professionals and chaplains who uphold the sanctity of life and serve with grace and compassion. Ask that our politicians would commit greater resources to palliative care throughout Scotland.</a:t>
            </a:r>
          </a:p>
        </p:txBody>
      </p:sp>
    </p:spTree>
    <p:extLst>
      <p:ext uri="{BB962C8B-B14F-4D97-AF65-F5344CB8AC3E}">
        <p14:creationId xmlns:p14="http://schemas.microsoft.com/office/powerpoint/2010/main" val="3461117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8FD491EA-D56B-A3BA-1B26-6AFE146698B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5F06C6E-E77A-6FC8-2D0D-E7F62E8879AC}"/>
              </a:ext>
            </a:extLst>
          </p:cNvPr>
          <p:cNvPicPr>
            <a:picLocks noChangeAspect="1"/>
          </p:cNvPicPr>
          <p:nvPr/>
        </p:nvPicPr>
        <p:blipFill>
          <a:blip r:embed="rId2"/>
          <a:stretch>
            <a:fillRect/>
          </a:stretch>
        </p:blipFill>
        <p:spPr>
          <a:xfrm>
            <a:off x="8804840" y="485075"/>
            <a:ext cx="2938527" cy="591363"/>
          </a:xfrm>
          <a:prstGeom prst="rect">
            <a:avLst/>
          </a:prstGeom>
        </p:spPr>
      </p:pic>
      <p:sp>
        <p:nvSpPr>
          <p:cNvPr id="3" name="TextBox 2">
            <a:extLst>
              <a:ext uri="{FF2B5EF4-FFF2-40B4-BE49-F238E27FC236}">
                <a16:creationId xmlns:a16="http://schemas.microsoft.com/office/drawing/2014/main" id="{E771239B-FB06-1F68-0DD2-5D8B7B33216B}"/>
              </a:ext>
            </a:extLst>
          </p:cNvPr>
          <p:cNvSpPr txBox="1"/>
          <p:nvPr/>
        </p:nvSpPr>
        <p:spPr>
          <a:xfrm>
            <a:off x="934690" y="1078524"/>
            <a:ext cx="10808677" cy="4524315"/>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Other Current Issues</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Proposed Ban on “Conversion Practices” – Pray that those shaping legislation at Westminster will listen carefully to the concerns raised by Christian leaders and parents, ensuring that parental guidance and faithful pastoral care are protected, and pray that Civil Servants in Scotland working on similar proposals will take seriously the issues highlighted through consultation responses.</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MSPs will support Ash Regan’s “Unbuyable Bill” so that those exploited in prostitution and trafficking receive greater protection and are offered real pathways to freedom and give thanks for the organisations already working to help women escape prostitution and rebuild their lives.</a:t>
            </a:r>
          </a:p>
          <a:p>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4260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633EF41F-57C1-E9D3-62D3-EF0B0333C77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B1AEE9A-16BA-FDF8-5C9C-11405B971CC0}"/>
              </a:ext>
            </a:extLst>
          </p:cNvPr>
          <p:cNvPicPr>
            <a:picLocks noChangeAspect="1"/>
          </p:cNvPicPr>
          <p:nvPr/>
        </p:nvPicPr>
        <p:blipFill>
          <a:blip r:embed="rId2"/>
          <a:stretch>
            <a:fillRect/>
          </a:stretch>
        </p:blipFill>
        <p:spPr>
          <a:xfrm>
            <a:off x="8810341" y="460456"/>
            <a:ext cx="2938527" cy="591363"/>
          </a:xfrm>
          <a:prstGeom prst="rect">
            <a:avLst/>
          </a:prstGeom>
        </p:spPr>
      </p:pic>
      <p:sp>
        <p:nvSpPr>
          <p:cNvPr id="2" name="TextBox 1">
            <a:extLst>
              <a:ext uri="{FF2B5EF4-FFF2-40B4-BE49-F238E27FC236}">
                <a16:creationId xmlns:a16="http://schemas.microsoft.com/office/drawing/2014/main" id="{490CE733-4535-16E0-5743-EDA2F9C58EB9}"/>
              </a:ext>
            </a:extLst>
          </p:cNvPr>
          <p:cNvSpPr txBox="1"/>
          <p:nvPr/>
        </p:nvSpPr>
        <p:spPr>
          <a:xfrm>
            <a:off x="934690" y="1078524"/>
            <a:ext cx="10808677" cy="5047536"/>
          </a:xfrm>
          <a:prstGeom prst="rect">
            <a:avLst/>
          </a:prstGeom>
          <a:noFill/>
        </p:spPr>
        <p:txBody>
          <a:bodyPr wrap="square" lIns="91440" tIns="45720" rIns="91440" bIns="45720" rtlCol="0" anchor="t">
            <a:spAutoFit/>
          </a:bodyPr>
          <a:lstStyle/>
          <a:p>
            <a:pPr algn="ctr"/>
            <a:r>
              <a:rPr lang="en-GB" sz="4000" b="1" dirty="0">
                <a:solidFill>
                  <a:srgbClr val="292D51"/>
                </a:solidFill>
                <a:latin typeface="Poppins" panose="00000800000000000000" pitchFamily="50" charset="0"/>
                <a:ea typeface="Calibri" panose="020F0502020204030204" pitchFamily="34" charset="0"/>
                <a:cs typeface="Poppins" panose="00000800000000000000" pitchFamily="50" charset="0"/>
              </a:rPr>
              <a:t>The Church</a:t>
            </a:r>
            <a:endParaRPr lang="en-GB" sz="4000" dirty="0">
              <a:solidFill>
                <a:srgbClr val="292D51"/>
              </a:solidFill>
              <a:latin typeface="Poppins" panose="00000800000000000000" pitchFamily="50" charset="0"/>
              <a:ea typeface="Calibri" panose="020F0502020204030204" pitchFamily="34" charset="0"/>
              <a:cs typeface="Poppins" panose="00000800000000000000" pitchFamily="50" charset="0"/>
            </a:endParaRPr>
          </a:p>
          <a:p>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Training  </a:t>
            </a: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Give thanks for the strength of our Minister-in-Training programme, and for all at ETS and in our training churches who labour to equip the next generation of gospel workers. </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the Board of Ministry as it seeks to develop both a Women’s Worker in Training programme and a foundation level ‘Ministry Apprentice’ programme for the Free Church. </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a:ea typeface="Calibri"/>
                <a:cs typeface="Calibri"/>
              </a:rPr>
              <a:t>Pray for Bob Akroyd as he settles into his work as the new Director of Training.</a:t>
            </a:r>
          </a:p>
          <a:p>
            <a:endParaRPr lang="en-GB" dirty="0"/>
          </a:p>
        </p:txBody>
      </p:sp>
    </p:spTree>
    <p:extLst>
      <p:ext uri="{BB962C8B-B14F-4D97-AF65-F5344CB8AC3E}">
        <p14:creationId xmlns:p14="http://schemas.microsoft.com/office/powerpoint/2010/main" val="197991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0ADCE337-2807-FF41-00C6-165617B23CB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FE7576-9AE6-31EA-7365-5FF7A6AF145B}"/>
              </a:ext>
            </a:extLst>
          </p:cNvPr>
          <p:cNvPicPr>
            <a:picLocks noChangeAspect="1"/>
          </p:cNvPicPr>
          <p:nvPr/>
        </p:nvPicPr>
        <p:blipFill>
          <a:blip r:embed="rId2"/>
          <a:stretch>
            <a:fillRect/>
          </a:stretch>
        </p:blipFill>
        <p:spPr>
          <a:xfrm>
            <a:off x="8743519" y="432321"/>
            <a:ext cx="2938527" cy="591363"/>
          </a:xfrm>
          <a:prstGeom prst="rect">
            <a:avLst/>
          </a:prstGeom>
        </p:spPr>
      </p:pic>
      <p:sp>
        <p:nvSpPr>
          <p:cNvPr id="2" name="TextBox 1">
            <a:extLst>
              <a:ext uri="{FF2B5EF4-FFF2-40B4-BE49-F238E27FC236}">
                <a16:creationId xmlns:a16="http://schemas.microsoft.com/office/drawing/2014/main" id="{0E548A15-1523-8B38-9859-39C750674A55}"/>
              </a:ext>
            </a:extLst>
          </p:cNvPr>
          <p:cNvSpPr txBox="1"/>
          <p:nvPr/>
        </p:nvSpPr>
        <p:spPr>
          <a:xfrm>
            <a:off x="492369" y="1242646"/>
            <a:ext cx="11066585" cy="5262979"/>
          </a:xfrm>
          <a:prstGeom prst="rect">
            <a:avLst/>
          </a:prstGeom>
          <a:noFill/>
        </p:spPr>
        <p:txBody>
          <a:bodyPr wrap="square" lIns="91440" tIns="45720" rIns="91440" bIns="45720" rtlCol="0" anchor="t">
            <a:spAutoFit/>
          </a:bodyPr>
          <a:lstStyle/>
          <a:p>
            <a:pPr>
              <a:buNone/>
            </a:pPr>
            <a:r>
              <a:rPr lang="en-GB" sz="2400" b="1" dirty="0">
                <a:solidFill>
                  <a:srgbClr val="292D51"/>
                </a:solidFill>
                <a:effectLst/>
                <a:latin typeface="Calibri"/>
                <a:ea typeface="Calibri"/>
                <a:cs typeface="Calibri"/>
              </a:rPr>
              <a:t>Ministry</a:t>
            </a:r>
            <a:endParaRPr lang="en-GB" sz="2400" dirty="0">
              <a:solidFill>
                <a:srgbClr val="292D51"/>
              </a:solidFill>
              <a:effectLst/>
              <a:latin typeface="Calibri"/>
              <a:ea typeface="Calibri"/>
              <a:cs typeface="Calibri"/>
            </a:endParaRPr>
          </a:p>
          <a:p>
            <a:pPr marL="342900" lvl="0" indent="-342900">
              <a:buFont typeface="Arial" panose="020B0604020202020204" pitchFamily="34" charset="0"/>
              <a:buChar char="•"/>
            </a:pPr>
            <a:r>
              <a:rPr lang="en-GB" sz="2400" dirty="0">
                <a:solidFill>
                  <a:srgbClr val="292D51"/>
                </a:solidFill>
                <a:latin typeface="Calibri"/>
                <a:ea typeface="Calibri"/>
                <a:cs typeface="Calibri"/>
              </a:rPr>
              <a:t>P</a:t>
            </a:r>
            <a:r>
              <a:rPr lang="en-GB" sz="2400" dirty="0">
                <a:solidFill>
                  <a:srgbClr val="292D51"/>
                </a:solidFill>
                <a:effectLst/>
                <a:latin typeface="Calibri"/>
                <a:ea typeface="Calibri"/>
                <a:cs typeface="Calibri"/>
              </a:rPr>
              <a:t>ray that every Free Church Minister will keep a close watch on both their life and their doctrine, setting the believers a faithful example in all things. </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effectLst/>
                <a:latin typeface="Calibri"/>
                <a:ea typeface="Calibri"/>
                <a:cs typeface="Calibri"/>
              </a:rPr>
              <a:t>Ask the Lord to strengthen all Ministers to keep preaching his word faithfully, in season and out of season. </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effectLst/>
                <a:latin typeface="Calibri"/>
                <a:ea typeface="Calibri"/>
                <a:cs typeface="Calibri"/>
              </a:rPr>
              <a:t>Ask the Lord to protect and bless the families of all our Ministers and give them joy in their service of him.</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God would establish healthy gospel churches in every community across our nation. Ask that as a denomination we would be a discipling people, equipping leaders and encouraging one another, so that the gospel would flourish in every place.</a:t>
            </a:r>
          </a:p>
        </p:txBody>
      </p:sp>
    </p:spTree>
    <p:extLst>
      <p:ext uri="{BB962C8B-B14F-4D97-AF65-F5344CB8AC3E}">
        <p14:creationId xmlns:p14="http://schemas.microsoft.com/office/powerpoint/2010/main" val="3012529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69A0385B-2C38-C1C2-5FC8-6F94E8ECFB2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CB90A7-FC20-5831-D4A2-18E2A7DCDBCA}"/>
              </a:ext>
            </a:extLst>
          </p:cNvPr>
          <p:cNvPicPr>
            <a:picLocks noChangeAspect="1"/>
          </p:cNvPicPr>
          <p:nvPr/>
        </p:nvPicPr>
        <p:blipFill>
          <a:blip r:embed="rId2"/>
          <a:stretch>
            <a:fillRect/>
          </a:stretch>
        </p:blipFill>
        <p:spPr>
          <a:xfrm>
            <a:off x="8903314" y="460456"/>
            <a:ext cx="2938527" cy="591363"/>
          </a:xfrm>
          <a:prstGeom prst="rect">
            <a:avLst/>
          </a:prstGeom>
        </p:spPr>
      </p:pic>
      <p:sp>
        <p:nvSpPr>
          <p:cNvPr id="2" name="TextBox 1">
            <a:extLst>
              <a:ext uri="{FF2B5EF4-FFF2-40B4-BE49-F238E27FC236}">
                <a16:creationId xmlns:a16="http://schemas.microsoft.com/office/drawing/2014/main" id="{7E57EE5A-8A3B-1C12-CCF9-7E4A70174490}"/>
              </a:ext>
            </a:extLst>
          </p:cNvPr>
          <p:cNvSpPr txBox="1"/>
          <p:nvPr/>
        </p:nvSpPr>
        <p:spPr>
          <a:xfrm>
            <a:off x="738554" y="1160585"/>
            <a:ext cx="10609384" cy="3600986"/>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Recruitment</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God will give all his people a deep desire to abound in the work of the Lord. (1 Cor 15:58)</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God will lay it on the hearts of some to serve him full-time as Ministers of the gospel / women’s workers / children’s workers / evangelists.</a:t>
            </a:r>
          </a:p>
          <a:p>
            <a:pPr marL="342900" lvl="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Plead with the Lord to raise up 200 new Ministers for the Free Church by 2043.</a:t>
            </a:r>
          </a:p>
          <a:p>
            <a:r>
              <a:rPr lang="en-GB" b="1" dirty="0">
                <a:solidFill>
                  <a:srgbClr val="292D51"/>
                </a:solidFill>
              </a:rPr>
              <a:t> </a:t>
            </a:r>
            <a:endParaRPr lang="en-GB" dirty="0">
              <a:solidFill>
                <a:srgbClr val="292D51"/>
              </a:solidFill>
            </a:endParaRPr>
          </a:p>
          <a:p>
            <a:endParaRPr lang="en-GB" dirty="0"/>
          </a:p>
        </p:txBody>
      </p:sp>
    </p:spTree>
    <p:extLst>
      <p:ext uri="{BB962C8B-B14F-4D97-AF65-F5344CB8AC3E}">
        <p14:creationId xmlns:p14="http://schemas.microsoft.com/office/powerpoint/2010/main" val="82085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2420715D-73BE-117E-D4C3-D8936CA710C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B8E2132-3982-C8C2-5787-465B7D8E4B10}"/>
              </a:ext>
            </a:extLst>
          </p:cNvPr>
          <p:cNvPicPr>
            <a:picLocks noChangeAspect="1"/>
          </p:cNvPicPr>
          <p:nvPr/>
        </p:nvPicPr>
        <p:blipFill>
          <a:blip r:embed="rId2"/>
          <a:stretch>
            <a:fillRect/>
          </a:stretch>
        </p:blipFill>
        <p:spPr>
          <a:xfrm>
            <a:off x="8903314" y="460456"/>
            <a:ext cx="2938527" cy="591363"/>
          </a:xfrm>
          <a:prstGeom prst="rect">
            <a:avLst/>
          </a:prstGeom>
        </p:spPr>
      </p:pic>
      <p:sp>
        <p:nvSpPr>
          <p:cNvPr id="2" name="TextBox 1">
            <a:extLst>
              <a:ext uri="{FF2B5EF4-FFF2-40B4-BE49-F238E27FC236}">
                <a16:creationId xmlns:a16="http://schemas.microsoft.com/office/drawing/2014/main" id="{BFF659D6-1D58-C79E-E974-13457F2ADEC1}"/>
              </a:ext>
            </a:extLst>
          </p:cNvPr>
          <p:cNvSpPr txBox="1"/>
          <p:nvPr/>
        </p:nvSpPr>
        <p:spPr>
          <a:xfrm>
            <a:off x="931984" y="1050432"/>
            <a:ext cx="10328031" cy="5632311"/>
          </a:xfrm>
          <a:prstGeom prst="rect">
            <a:avLst/>
          </a:prstGeom>
          <a:noFill/>
        </p:spPr>
        <p:txBody>
          <a:bodyPr wrap="square" lIns="91440" tIns="45720" rIns="91440" bIns="45720" rtlCol="0" anchor="t">
            <a:spAutoFit/>
          </a:bodyPr>
          <a:lstStyle/>
          <a:p>
            <a:r>
              <a:rPr lang="en-GB" sz="2400" b="1" dirty="0">
                <a:solidFill>
                  <a:srgbClr val="292D51"/>
                </a:solidFill>
                <a:latin typeface="Calibri"/>
                <a:ea typeface="Calibri"/>
                <a:cs typeface="Calibri"/>
              </a:rPr>
              <a:t>Pray for our Rural Churches</a:t>
            </a:r>
          </a:p>
          <a:p>
            <a:pPr marL="342900" indent="-342900">
              <a:buFont typeface="Arial" panose="020B0604020202020204" pitchFamily="34" charset="0"/>
              <a:buChar char="•"/>
            </a:pPr>
            <a:r>
              <a:rPr lang="en-GB" sz="2400" dirty="0">
                <a:solidFill>
                  <a:srgbClr val="292D51"/>
                </a:solidFill>
                <a:latin typeface="Calibri"/>
                <a:ea typeface="Calibri"/>
                <a:cs typeface="Calibri"/>
              </a:rPr>
              <a:t>Give thanks to God for the establishment and work of the Centre for Rural Ministry, and</a:t>
            </a:r>
            <a:r>
              <a:rPr lang="en-GB" sz="2400" dirty="0">
                <a:solidFill>
                  <a:srgbClr val="292D51"/>
                </a:solidFill>
                <a:ea typeface="Calibri"/>
                <a:cs typeface="Calibri"/>
              </a:rPr>
              <a:t> </a:t>
            </a:r>
            <a:r>
              <a:rPr lang="en-GB" sz="2400" dirty="0">
                <a:solidFill>
                  <a:srgbClr val="292D51"/>
                </a:solidFill>
                <a:ea typeface="+mn-lt"/>
                <a:cs typeface="+mn-lt"/>
              </a:rPr>
              <a:t>for those who labour to support, equip, and encourage ministers, elders, and congregations across rural communities. Please pray for Ivor MacDonald as he leads this work, that the Lord would strengthen and equip him to serve these congregations. </a:t>
            </a:r>
          </a:p>
          <a:p>
            <a:pPr marL="34290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a:ea typeface="Calibri"/>
                <a:cs typeface="Calibri"/>
              </a:rPr>
              <a:t>Praise God for the faithful witness of rural congregations — for their perseverance. Do pray for great wisdom as the centre works alongside these congregations to encourage the people in each place to trust God for great things.</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GB" sz="2400" dirty="0">
              <a:solidFill>
                <a:srgbClr val="292D51"/>
              </a:solidFill>
              <a:latin typeface="Calibri"/>
              <a:ea typeface="Calibri"/>
              <a:cs typeface="Calibri"/>
            </a:endParaRPr>
          </a:p>
          <a:p>
            <a:pPr marL="342900" indent="-342900">
              <a:buFont typeface="Arial" panose="020B0604020202020204" pitchFamily="34" charset="0"/>
              <a:buChar char="•"/>
            </a:pPr>
            <a:r>
              <a:rPr lang="en-GB" sz="2400" dirty="0">
                <a:solidFill>
                  <a:srgbClr val="292D51"/>
                </a:solidFill>
                <a:latin typeface="Calibri"/>
                <a:ea typeface="Calibri"/>
                <a:cs typeface="Calibri"/>
              </a:rPr>
              <a:t>Pray that the development of the Centre’s resources and training would be of great blessing to Rural Communities and Churches. Please pray for God's wisdom to be with the team.</a:t>
            </a:r>
            <a:endParaRPr lang="en-GB" sz="2400" dirty="0">
              <a:solidFill>
                <a:srgbClr val="292D51"/>
              </a:solidFill>
              <a:latin typeface="Calibri"/>
              <a:ea typeface="Calibri"/>
              <a:cs typeface="Times New Roman"/>
            </a:endParaRPr>
          </a:p>
        </p:txBody>
      </p:sp>
    </p:spTree>
    <p:extLst>
      <p:ext uri="{BB962C8B-B14F-4D97-AF65-F5344CB8AC3E}">
        <p14:creationId xmlns:p14="http://schemas.microsoft.com/office/powerpoint/2010/main" val="1154349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6DC559BD-16E5-AAC2-E8FC-1ADF7F6815F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A293A87-837C-BB84-DC09-88F0E94BFFED}"/>
              </a:ext>
            </a:extLst>
          </p:cNvPr>
          <p:cNvPicPr>
            <a:picLocks noChangeAspect="1"/>
          </p:cNvPicPr>
          <p:nvPr/>
        </p:nvPicPr>
        <p:blipFill>
          <a:blip r:embed="rId2"/>
          <a:stretch>
            <a:fillRect/>
          </a:stretch>
        </p:blipFill>
        <p:spPr>
          <a:xfrm>
            <a:off x="8903314" y="460456"/>
            <a:ext cx="2938527" cy="591363"/>
          </a:xfrm>
          <a:prstGeom prst="rect">
            <a:avLst/>
          </a:prstGeom>
        </p:spPr>
      </p:pic>
      <p:sp>
        <p:nvSpPr>
          <p:cNvPr id="2" name="TextBox 1">
            <a:extLst>
              <a:ext uri="{FF2B5EF4-FFF2-40B4-BE49-F238E27FC236}">
                <a16:creationId xmlns:a16="http://schemas.microsoft.com/office/drawing/2014/main" id="{4A97265D-8313-70CE-A10F-6E93F9474B29}"/>
              </a:ext>
            </a:extLst>
          </p:cNvPr>
          <p:cNvSpPr txBox="1"/>
          <p:nvPr/>
        </p:nvSpPr>
        <p:spPr>
          <a:xfrm>
            <a:off x="867508" y="1051819"/>
            <a:ext cx="10656277" cy="5909310"/>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Church planting</a:t>
            </a:r>
          </a:p>
          <a:p>
            <a:endPar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Give thanks for new and growing church plants</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Give thanks for new gospel communities being established across Scotland - for planters, their families, and the congregations supporting them. Praise God for signs of faith taking root and for growth within local communities. This year, Garioch and </a:t>
            </a:r>
            <a:r>
              <a:rPr lang="en-GB" sz="2400" dirty="0" err="1">
                <a:solidFill>
                  <a:srgbClr val="292D51"/>
                </a:solidFill>
                <a:latin typeface="Calibri" panose="020F0502020204030204" pitchFamily="34" charset="0"/>
                <a:ea typeface="Calibri" panose="020F0502020204030204" pitchFamily="34" charset="0"/>
                <a:cs typeface="Calibri" panose="020F0502020204030204" pitchFamily="34" charset="0"/>
              </a:rPr>
              <a:t>Gilmerton</a:t>
            </a: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 have been commissioned as new plants, while </a:t>
            </a:r>
            <a:r>
              <a:rPr lang="en-GB" sz="2400" dirty="0" err="1">
                <a:solidFill>
                  <a:srgbClr val="292D51"/>
                </a:solidFill>
                <a:latin typeface="Calibri" panose="020F0502020204030204" pitchFamily="34" charset="0"/>
                <a:ea typeface="Calibri" panose="020F0502020204030204" pitchFamily="34" charset="0"/>
                <a:cs typeface="Calibri" panose="020F0502020204030204" pitchFamily="34" charset="0"/>
              </a:rPr>
              <a:t>Tornagrain</a:t>
            </a: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 and Haddington Community Church become fully sanctioned charges - wonderful milestones to celebrate. Pray too for our church plants in </a:t>
            </a:r>
            <a:r>
              <a:rPr lang="en-GB" sz="2400" dirty="0" err="1">
                <a:solidFill>
                  <a:srgbClr val="292D51"/>
                </a:solidFill>
                <a:latin typeface="Calibri" panose="020F0502020204030204" pitchFamily="34" charset="0"/>
                <a:ea typeface="Calibri" panose="020F0502020204030204" pitchFamily="34" charset="0"/>
                <a:cs typeface="Calibri" panose="020F0502020204030204" pitchFamily="34" charset="0"/>
              </a:rPr>
              <a:t>Merkinch</a:t>
            </a: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 Govan, and Charleston - each serving in communities with unique challenges and opportunities. Ask that God would strengthen and sustain them in every good work.</a:t>
            </a:r>
          </a:p>
          <a:p>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 </a:t>
            </a:r>
          </a:p>
          <a:p>
            <a:r>
              <a:rPr lang="en-GB" sz="2400" dirty="0">
                <a:latin typeface="Calibri" panose="020F0502020204030204" pitchFamily="34" charset="0"/>
                <a:ea typeface="Calibri" panose="020F0502020204030204" pitchFamily="34" charset="0"/>
                <a:cs typeface="Calibri" panose="020F0502020204030204" pitchFamily="34" charset="0"/>
              </a:rPr>
              <a:t> </a:t>
            </a:r>
          </a:p>
          <a:p>
            <a:endParaRPr lang="en-GB" dirty="0"/>
          </a:p>
        </p:txBody>
      </p:sp>
    </p:spTree>
    <p:extLst>
      <p:ext uri="{BB962C8B-B14F-4D97-AF65-F5344CB8AC3E}">
        <p14:creationId xmlns:p14="http://schemas.microsoft.com/office/powerpoint/2010/main" val="4095503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9B1D8D5D-19EA-0D73-EA90-2511F43095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95610DF-DDC9-37B3-11B9-86ADACC970F8}"/>
              </a:ext>
            </a:extLst>
          </p:cNvPr>
          <p:cNvPicPr>
            <a:picLocks noChangeAspect="1"/>
          </p:cNvPicPr>
          <p:nvPr/>
        </p:nvPicPr>
        <p:blipFill>
          <a:blip r:embed="rId2"/>
          <a:stretch>
            <a:fillRect/>
          </a:stretch>
        </p:blipFill>
        <p:spPr>
          <a:xfrm>
            <a:off x="8903314" y="460456"/>
            <a:ext cx="2938527" cy="591363"/>
          </a:xfrm>
          <a:prstGeom prst="rect">
            <a:avLst/>
          </a:prstGeom>
        </p:spPr>
      </p:pic>
      <p:sp>
        <p:nvSpPr>
          <p:cNvPr id="2" name="TextBox 1">
            <a:extLst>
              <a:ext uri="{FF2B5EF4-FFF2-40B4-BE49-F238E27FC236}">
                <a16:creationId xmlns:a16="http://schemas.microsoft.com/office/drawing/2014/main" id="{C10702C3-4834-487E-7644-98638FEED49A}"/>
              </a:ext>
            </a:extLst>
          </p:cNvPr>
          <p:cNvSpPr txBox="1"/>
          <p:nvPr/>
        </p:nvSpPr>
        <p:spPr>
          <a:xfrm>
            <a:off x="832338" y="1512277"/>
            <a:ext cx="10668000" cy="646331"/>
          </a:xfrm>
          <a:prstGeom prst="rect">
            <a:avLst/>
          </a:prstGeom>
          <a:noFill/>
        </p:spPr>
        <p:txBody>
          <a:bodyPr wrap="square" rtlCol="0">
            <a:spAutoFit/>
          </a:bodyPr>
          <a:lstStyle/>
          <a:p>
            <a:endParaRPr lang="en-GB"/>
          </a:p>
          <a:p>
            <a:endParaRPr lang="en-GB"/>
          </a:p>
        </p:txBody>
      </p:sp>
      <p:sp>
        <p:nvSpPr>
          <p:cNvPr id="3" name="TextBox 2">
            <a:extLst>
              <a:ext uri="{FF2B5EF4-FFF2-40B4-BE49-F238E27FC236}">
                <a16:creationId xmlns:a16="http://schemas.microsoft.com/office/drawing/2014/main" id="{6375BDFE-70EA-A7BB-F051-42747383D5F4}"/>
              </a:ext>
            </a:extLst>
          </p:cNvPr>
          <p:cNvSpPr txBox="1"/>
          <p:nvPr/>
        </p:nvSpPr>
        <p:spPr>
          <a:xfrm>
            <a:off x="540774" y="1592826"/>
            <a:ext cx="10668000" cy="3323987"/>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Pray for workers and opportunities</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the Lord would raise up new church planters, elders, and teams to reach towns, cities, and villages still without a strong gospel witness. Ask for open doors and fruitful partnerships that will help the work flourish. Remember those already serving in small or pioneering contexts - that they would know encouragement, endurance, and joy in the midst of the pressures of ministry. Pray also for Wick, where there is a desire to plant but no leader yet, asking that God would provide in His good time.</a:t>
            </a:r>
          </a:p>
          <a:p>
            <a:endParaRPr lang="en-GB" dirty="0"/>
          </a:p>
        </p:txBody>
      </p:sp>
    </p:spTree>
    <p:extLst>
      <p:ext uri="{BB962C8B-B14F-4D97-AF65-F5344CB8AC3E}">
        <p14:creationId xmlns:p14="http://schemas.microsoft.com/office/powerpoint/2010/main" val="760020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CB080228-D726-AB05-9F3A-2A2561522FE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DD78564-EF11-1E2E-9B5E-84B1F1BA1AAD}"/>
              </a:ext>
            </a:extLst>
          </p:cNvPr>
          <p:cNvPicPr>
            <a:picLocks noChangeAspect="1"/>
          </p:cNvPicPr>
          <p:nvPr/>
        </p:nvPicPr>
        <p:blipFill>
          <a:blip r:embed="rId2"/>
          <a:stretch>
            <a:fillRect/>
          </a:stretch>
        </p:blipFill>
        <p:spPr>
          <a:xfrm>
            <a:off x="8903314" y="460456"/>
            <a:ext cx="2938527" cy="591363"/>
          </a:xfrm>
          <a:prstGeom prst="rect">
            <a:avLst/>
          </a:prstGeom>
        </p:spPr>
      </p:pic>
      <p:sp>
        <p:nvSpPr>
          <p:cNvPr id="3" name="TextBox 2">
            <a:extLst>
              <a:ext uri="{FF2B5EF4-FFF2-40B4-BE49-F238E27FC236}">
                <a16:creationId xmlns:a16="http://schemas.microsoft.com/office/drawing/2014/main" id="{35533293-206A-55DF-56E8-0F3F0562100D}"/>
              </a:ext>
            </a:extLst>
          </p:cNvPr>
          <p:cNvSpPr txBox="1"/>
          <p:nvPr/>
        </p:nvSpPr>
        <p:spPr>
          <a:xfrm>
            <a:off x="481781" y="1297858"/>
            <a:ext cx="11189109" cy="4062651"/>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Pray for provision and gospel renewal</a:t>
            </a: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the practical needs of planting, for the finances - for salaries, venues, manses, and resources that enable mission, and volunteers required to keep the work moving forward. Give thanks for God’s faithfulness in providing so far and ask for continued generosity and wisdom in stewardship. Above all, pray for spiritual renewal across our nation: that the 30x30 vision would be more than a target, but a movement where the Gospel  is transforming hearts and communities. Ask that many in Scotland would come to know Jesus, and that the Church would be strengthened with confidence in the gospel, and that that His Word would bear fruit in every corner of our nation - from the islands and highlands to our towns and cities.</a:t>
            </a:r>
          </a:p>
          <a:p>
            <a:endParaRPr lang="en-GB" dirty="0"/>
          </a:p>
        </p:txBody>
      </p:sp>
    </p:spTree>
    <p:extLst>
      <p:ext uri="{BB962C8B-B14F-4D97-AF65-F5344CB8AC3E}">
        <p14:creationId xmlns:p14="http://schemas.microsoft.com/office/powerpoint/2010/main" val="3261745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EBD3C3D1-D4F5-3B5D-F773-FBB821C4821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830DC03-8C65-CDBF-C4AC-5839884CE9E6}"/>
              </a:ext>
            </a:extLst>
          </p:cNvPr>
          <p:cNvPicPr>
            <a:picLocks noChangeAspect="1"/>
          </p:cNvPicPr>
          <p:nvPr/>
        </p:nvPicPr>
        <p:blipFill>
          <a:blip r:embed="rId2"/>
          <a:stretch>
            <a:fillRect/>
          </a:stretch>
        </p:blipFill>
        <p:spPr>
          <a:xfrm>
            <a:off x="8903314" y="460456"/>
            <a:ext cx="2938527" cy="591363"/>
          </a:xfrm>
          <a:prstGeom prst="rect">
            <a:avLst/>
          </a:prstGeom>
        </p:spPr>
      </p:pic>
      <p:sp>
        <p:nvSpPr>
          <p:cNvPr id="3" name="TextBox 2">
            <a:extLst>
              <a:ext uri="{FF2B5EF4-FFF2-40B4-BE49-F238E27FC236}">
                <a16:creationId xmlns:a16="http://schemas.microsoft.com/office/drawing/2014/main" id="{D4D6AA6B-730A-4939-CAB7-8D9203051FE1}"/>
              </a:ext>
            </a:extLst>
          </p:cNvPr>
          <p:cNvSpPr txBox="1"/>
          <p:nvPr/>
        </p:nvSpPr>
        <p:spPr>
          <a:xfrm>
            <a:off x="697524" y="1226898"/>
            <a:ext cx="10609384" cy="5170646"/>
          </a:xfrm>
          <a:prstGeom prst="rect">
            <a:avLst/>
          </a:prstGeom>
          <a:noFill/>
        </p:spPr>
        <p:txBody>
          <a:bodyPr wrap="square" rtlCol="0">
            <a:spAutoFit/>
          </a:bodyPr>
          <a:lstStyle/>
          <a:p>
            <a:r>
              <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rPr>
              <a:t>Praying for our Youth and Young People</a:t>
            </a:r>
          </a:p>
          <a:p>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Free Church Youth Camps (FCYC) are weeklong residential camps for young people. Camps are run almost entirely by dedicated volunteer leaders, cooks, drivers, and chaperones (to name a few!). This summer we had over 150 volunteers and around 350 young people involved.</a:t>
            </a:r>
          </a:p>
          <a:p>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Praise God for the hundreds of young people who came to FCYC 2025, and who had a chance to hear God’s word, meet other Christians, and have fun. Thank God for the many blessings we saw at camp as people shared their faith and grew in love for God.</a:t>
            </a:r>
          </a:p>
          <a:p>
            <a:pPr marL="34290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that God would continue to use camp grow his kingdom, and for the planning of FCYC 2026.</a:t>
            </a:r>
          </a:p>
          <a:p>
            <a:endParaRPr lang="en-GB" dirty="0"/>
          </a:p>
        </p:txBody>
      </p:sp>
    </p:spTree>
    <p:extLst>
      <p:ext uri="{BB962C8B-B14F-4D97-AF65-F5344CB8AC3E}">
        <p14:creationId xmlns:p14="http://schemas.microsoft.com/office/powerpoint/2010/main" val="35236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5B7F84F6-0847-1419-A66B-4E311EBAEF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59D04B8-16F4-08F9-971A-3F11EC488BC1}"/>
              </a:ext>
            </a:extLst>
          </p:cNvPr>
          <p:cNvPicPr>
            <a:picLocks noChangeAspect="1"/>
          </p:cNvPicPr>
          <p:nvPr/>
        </p:nvPicPr>
        <p:blipFill>
          <a:blip r:embed="rId2"/>
          <a:stretch>
            <a:fillRect/>
          </a:stretch>
        </p:blipFill>
        <p:spPr>
          <a:xfrm>
            <a:off x="8903314" y="460456"/>
            <a:ext cx="2938527" cy="591363"/>
          </a:xfrm>
          <a:prstGeom prst="rect">
            <a:avLst/>
          </a:prstGeom>
        </p:spPr>
      </p:pic>
      <p:sp>
        <p:nvSpPr>
          <p:cNvPr id="3" name="TextBox 2">
            <a:extLst>
              <a:ext uri="{FF2B5EF4-FFF2-40B4-BE49-F238E27FC236}">
                <a16:creationId xmlns:a16="http://schemas.microsoft.com/office/drawing/2014/main" id="{105DC3C3-1193-794A-DA5A-322157F3BC90}"/>
              </a:ext>
            </a:extLst>
          </p:cNvPr>
          <p:cNvSpPr txBox="1"/>
          <p:nvPr/>
        </p:nvSpPr>
        <p:spPr>
          <a:xfrm>
            <a:off x="937846" y="1324707"/>
            <a:ext cx="10656277" cy="4801314"/>
          </a:xfrm>
          <a:prstGeom prst="rect">
            <a:avLst/>
          </a:prstGeom>
          <a:noFill/>
        </p:spPr>
        <p:txBody>
          <a:bodyPr wrap="square" rtlCol="0">
            <a:spAutoFit/>
          </a:bodyPr>
          <a:lstStyle/>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Give thanks for the signs of spiritual renewal emerging among young people,  in </a:t>
            </a:r>
            <a:r>
              <a:rPr lang="en-GB" sz="2400" i="1" dirty="0">
                <a:solidFill>
                  <a:srgbClr val="292D51"/>
                </a:solidFill>
                <a:latin typeface="Calibri" panose="020F0502020204030204" pitchFamily="34" charset="0"/>
                <a:ea typeface="Calibri" panose="020F0502020204030204" pitchFamily="34" charset="0"/>
                <a:cs typeface="Calibri" panose="020F0502020204030204" pitchFamily="34" charset="0"/>
              </a:rPr>
              <a:t>The Quiet Revival</a:t>
            </a: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 study — which points to a quiet but significant openness to faith, Scripture, and spiritual meaning among Gen Z. Please pray that this would prove true in our denomination, that many in Gen Z would come to find their identity, hope, and peace in Christ alone. Ask that the Lord would equip the Church to meet this generation with the hope of the gospel.</a:t>
            </a:r>
          </a:p>
          <a:p>
            <a:pPr marL="34290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the ongoing youth ministries and remits within the Free Church — for those tasked with discipling, resourcing, and equipping young people across our congregations. Ask the Lord to grant wisdom and unity to those leading this vital work, that all efforts would be Christ-centred, biblically grounded, and fruitful in forming lifelong followers of Jesus. </a:t>
            </a:r>
          </a:p>
          <a:p>
            <a:endParaRPr lang="en-GB" dirty="0"/>
          </a:p>
        </p:txBody>
      </p:sp>
    </p:spTree>
    <p:extLst>
      <p:ext uri="{BB962C8B-B14F-4D97-AF65-F5344CB8AC3E}">
        <p14:creationId xmlns:p14="http://schemas.microsoft.com/office/powerpoint/2010/main" val="2977415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C235DFFF-B94E-AECF-7C4E-60C76D3FCA0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AC46360-EAD5-5A39-9A00-74A1B06B75C4}"/>
              </a:ext>
            </a:extLst>
          </p:cNvPr>
          <p:cNvPicPr>
            <a:picLocks noChangeAspect="1"/>
          </p:cNvPicPr>
          <p:nvPr/>
        </p:nvPicPr>
        <p:blipFill>
          <a:blip r:embed="rId2"/>
          <a:stretch>
            <a:fillRect/>
          </a:stretch>
        </p:blipFill>
        <p:spPr>
          <a:xfrm>
            <a:off x="8903314" y="460456"/>
            <a:ext cx="2938527" cy="591363"/>
          </a:xfrm>
          <a:prstGeom prst="rect">
            <a:avLst/>
          </a:prstGeom>
        </p:spPr>
      </p:pic>
      <p:sp>
        <p:nvSpPr>
          <p:cNvPr id="4" name="TextBox 3">
            <a:extLst>
              <a:ext uri="{FF2B5EF4-FFF2-40B4-BE49-F238E27FC236}">
                <a16:creationId xmlns:a16="http://schemas.microsoft.com/office/drawing/2014/main" id="{492BAD5C-AFF8-4CC5-84C6-0CDE9A27CAD8}"/>
              </a:ext>
            </a:extLst>
          </p:cNvPr>
          <p:cNvSpPr txBox="1"/>
          <p:nvPr/>
        </p:nvSpPr>
        <p:spPr>
          <a:xfrm>
            <a:off x="609600" y="1051819"/>
            <a:ext cx="10585939" cy="4031873"/>
          </a:xfrm>
          <a:prstGeom prst="rect">
            <a:avLst/>
          </a:prstGeom>
          <a:noFill/>
        </p:spPr>
        <p:txBody>
          <a:bodyPr wrap="square" rtlCol="0">
            <a:spAutoFit/>
          </a:bodyPr>
          <a:lstStyle/>
          <a:p>
            <a:pPr algn="ctr"/>
            <a:r>
              <a:rPr lang="en-GB" sz="4000" b="1" dirty="0">
                <a:solidFill>
                  <a:srgbClr val="292D51"/>
                </a:solidFill>
                <a:latin typeface="Poppins" panose="00000800000000000000" pitchFamily="50" charset="0"/>
                <a:ea typeface="Calibri" panose="020F0502020204030204" pitchFamily="34" charset="0"/>
                <a:cs typeface="Poppins" panose="00000800000000000000" pitchFamily="50" charset="0"/>
              </a:rPr>
              <a:t>The World</a:t>
            </a:r>
          </a:p>
          <a:p>
            <a:pPr marL="342900" indent="-342900" algn="ctr">
              <a:buFont typeface="Arial" panose="020B0604020202020204" pitchFamily="34" charset="0"/>
              <a:buChar char="•"/>
            </a:pPr>
            <a:endParaRPr lang="en-GB" sz="2400" b="1"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Glasgow has the highest Muslim population of any city in Scotland, 8%. Pray for those speaking to them about the good news that Jesus is more than a prophet. He is the Saviour.</a:t>
            </a:r>
          </a:p>
          <a:p>
            <a:pPr lvl="0"/>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Less than 0.5% of Turkish people identify as Christians. Pray for believers who translate good books to help believers in their discipleship and in their witness to others.</a:t>
            </a:r>
          </a:p>
          <a:p>
            <a:pPr lvl="0"/>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7434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A81C45CB-10A4-BDFF-DD2B-2C892C13D7E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B7E85FC-D853-822D-08E0-FC3CAE624DE9}"/>
              </a:ext>
            </a:extLst>
          </p:cNvPr>
          <p:cNvPicPr>
            <a:picLocks noChangeAspect="1"/>
          </p:cNvPicPr>
          <p:nvPr/>
        </p:nvPicPr>
        <p:blipFill>
          <a:blip r:embed="rId2"/>
          <a:stretch>
            <a:fillRect/>
          </a:stretch>
        </p:blipFill>
        <p:spPr>
          <a:xfrm>
            <a:off x="8903314" y="460456"/>
            <a:ext cx="2938527" cy="591363"/>
          </a:xfrm>
          <a:prstGeom prst="rect">
            <a:avLst/>
          </a:prstGeom>
        </p:spPr>
      </p:pic>
      <p:sp>
        <p:nvSpPr>
          <p:cNvPr id="4" name="TextBox 3">
            <a:extLst>
              <a:ext uri="{FF2B5EF4-FFF2-40B4-BE49-F238E27FC236}">
                <a16:creationId xmlns:a16="http://schemas.microsoft.com/office/drawing/2014/main" id="{6CED552C-1E74-FF37-3875-A1C7020C9F8F}"/>
              </a:ext>
            </a:extLst>
          </p:cNvPr>
          <p:cNvSpPr txBox="1"/>
          <p:nvPr/>
        </p:nvSpPr>
        <p:spPr>
          <a:xfrm>
            <a:off x="679939" y="1321449"/>
            <a:ext cx="10585939"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rPr>
              <a:t>Pray for Free Church people working in church planting and theological education throughout Southeast Asia and even in the broader East Asia area. Borders are becoming more defined and less easy to cross but the Holy Spirit ignores human limitations.</a:t>
            </a:r>
          </a:p>
          <a:p>
            <a:pPr marL="34290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sz="2400" dirty="0">
                <a:solidFill>
                  <a:srgbClr val="292D51"/>
                </a:solidFill>
                <a:latin typeface="Calibri"/>
                <a:ea typeface="Calibri"/>
                <a:cs typeface="Calibri"/>
              </a:rPr>
              <a:t>Pray for our mission partners and those connected with our denomination, who are serving on the </a:t>
            </a:r>
            <a:r>
              <a:rPr lang="en-GB" sz="2400" dirty="0">
                <a:solidFill>
                  <a:srgbClr val="002060"/>
                </a:solidFill>
                <a:latin typeface="Calibri"/>
                <a:ea typeface="Calibri"/>
                <a:cs typeface="Calibri"/>
              </a:rPr>
              <a:t>front</a:t>
            </a:r>
            <a:r>
              <a:rPr lang="en-GB" sz="2400" dirty="0">
                <a:solidFill>
                  <a:srgbClr val="292D51"/>
                </a:solidFill>
                <a:latin typeface="Calibri"/>
                <a:ea typeface="Calibri"/>
                <a:cs typeface="Calibri"/>
              </a:rPr>
              <a:t> lines of </a:t>
            </a:r>
            <a:r>
              <a:rPr lang="en-GB" sz="2400">
                <a:solidFill>
                  <a:srgbClr val="292D51"/>
                </a:solidFill>
                <a:latin typeface="Calibri"/>
                <a:ea typeface="Calibri"/>
                <a:cs typeface="Calibri"/>
              </a:rPr>
              <a:t>God’s work around </a:t>
            </a:r>
            <a:r>
              <a:rPr lang="en-GB" sz="2400" dirty="0">
                <a:solidFill>
                  <a:srgbClr val="292D51"/>
                </a:solidFill>
                <a:latin typeface="Calibri"/>
                <a:ea typeface="Calibri"/>
                <a:cs typeface="Calibri"/>
              </a:rPr>
              <a:t>the world. Pray for their ongoing protection — physical, emotional, and spiritual — that the Lord would guard and sustain them in every circumstance.</a:t>
            </a:r>
            <a:br>
              <a:rPr lang="en-GB" sz="2400" dirty="0">
                <a:latin typeface="Calibri" panose="020F0502020204030204" pitchFamily="34" charset="0"/>
                <a:ea typeface="Calibri" panose="020F0502020204030204" pitchFamily="34" charset="0"/>
                <a:cs typeface="Calibri" panose="020F0502020204030204" pitchFamily="34" charset="0"/>
              </a:rPr>
            </a:br>
            <a:r>
              <a:rPr lang="en-GB" sz="2400" dirty="0">
                <a:solidFill>
                  <a:srgbClr val="292D51"/>
                </a:solidFill>
                <a:latin typeface="Calibri"/>
                <a:ea typeface="Calibri"/>
                <a:cs typeface="Calibri"/>
              </a:rPr>
              <a:t>May the Lord use their faithful service to make His name known across the nations and draw many to Himself.</a:t>
            </a:r>
          </a:p>
          <a:p>
            <a:pPr marL="342900" indent="-342900">
              <a:buFont typeface="Arial" panose="020B0604020202020204" pitchFamily="34" charset="0"/>
              <a:buChar char="•"/>
            </a:pPr>
            <a:endParaRPr lang="en-GB" sz="2400" dirty="0">
              <a:solidFill>
                <a:srgbClr val="292D5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1000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3FD"/>
        </a:solidFill>
        <a:effectLst/>
      </p:bgPr>
    </p:bg>
    <p:spTree>
      <p:nvGrpSpPr>
        <p:cNvPr id="1" name="">
          <a:extLst>
            <a:ext uri="{FF2B5EF4-FFF2-40B4-BE49-F238E27FC236}">
              <a16:creationId xmlns:a16="http://schemas.microsoft.com/office/drawing/2014/main" id="{E97862BA-A1F8-01D8-5490-52485E070C7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7AD1D67-BE3C-7465-51C6-F4DDF2D5650C}"/>
              </a:ext>
            </a:extLst>
          </p:cNvPr>
          <p:cNvPicPr>
            <a:picLocks noChangeAspect="1"/>
          </p:cNvPicPr>
          <p:nvPr/>
        </p:nvPicPr>
        <p:blipFill>
          <a:blip r:embed="rId2"/>
          <a:stretch>
            <a:fillRect/>
          </a:stretch>
        </p:blipFill>
        <p:spPr>
          <a:xfrm>
            <a:off x="8903314" y="460456"/>
            <a:ext cx="2938527" cy="591363"/>
          </a:xfrm>
          <a:prstGeom prst="rect">
            <a:avLst/>
          </a:prstGeom>
        </p:spPr>
      </p:pic>
      <p:sp>
        <p:nvSpPr>
          <p:cNvPr id="4" name="TextBox 3">
            <a:extLst>
              <a:ext uri="{FF2B5EF4-FFF2-40B4-BE49-F238E27FC236}">
                <a16:creationId xmlns:a16="http://schemas.microsoft.com/office/drawing/2014/main" id="{3AFE3262-C2B2-CEB4-4F83-0A528C7141C0}"/>
              </a:ext>
            </a:extLst>
          </p:cNvPr>
          <p:cNvSpPr txBox="1"/>
          <p:nvPr/>
        </p:nvSpPr>
        <p:spPr>
          <a:xfrm>
            <a:off x="807941" y="1051274"/>
            <a:ext cx="10585939" cy="707886"/>
          </a:xfrm>
          <a:prstGeom prst="rect">
            <a:avLst/>
          </a:prstGeom>
          <a:noFill/>
        </p:spPr>
        <p:txBody>
          <a:bodyPr wrap="square" rtlCol="0">
            <a:spAutoFit/>
          </a:bodyPr>
          <a:lstStyle/>
          <a:p>
            <a:pPr algn="ctr"/>
            <a:r>
              <a:rPr lang="en-GB" sz="4000" b="1" dirty="0">
                <a:solidFill>
                  <a:srgbClr val="292D51"/>
                </a:solidFill>
                <a:latin typeface="Poppins" panose="00000800000000000000" pitchFamily="50" charset="0"/>
                <a:ea typeface="Calibri" panose="020F0502020204030204" pitchFamily="34" charset="0"/>
                <a:cs typeface="Poppins" panose="00000800000000000000" pitchFamily="50" charset="0"/>
              </a:rPr>
              <a:t>Engage 2026 </a:t>
            </a:r>
          </a:p>
        </p:txBody>
      </p:sp>
      <p:sp>
        <p:nvSpPr>
          <p:cNvPr id="2" name="TextBox 1">
            <a:extLst>
              <a:ext uri="{FF2B5EF4-FFF2-40B4-BE49-F238E27FC236}">
                <a16:creationId xmlns:a16="http://schemas.microsoft.com/office/drawing/2014/main" id="{37E88A26-0303-AB6B-F9F5-BCD4E7841F94}"/>
              </a:ext>
            </a:extLst>
          </p:cNvPr>
          <p:cNvSpPr txBox="1"/>
          <p:nvPr/>
        </p:nvSpPr>
        <p:spPr>
          <a:xfrm>
            <a:off x="355255" y="1731660"/>
            <a:ext cx="11829292"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400" i="1" dirty="0">
              <a:latin typeface="Calibri"/>
              <a:ea typeface="Calibri"/>
              <a:cs typeface="Calibri"/>
            </a:endParaRPr>
          </a:p>
          <a:p>
            <a:r>
              <a:rPr lang="en-GB" sz="2400" i="1" dirty="0">
                <a:solidFill>
                  <a:srgbClr val="002060"/>
                </a:solidFill>
                <a:latin typeface="Calibri"/>
                <a:ea typeface="Calibri"/>
                <a:cs typeface="Calibri"/>
              </a:rPr>
              <a:t>Engage 2026 </a:t>
            </a:r>
            <a:r>
              <a:rPr lang="en-GB" sz="2400" dirty="0">
                <a:solidFill>
                  <a:srgbClr val="002060"/>
                </a:solidFill>
                <a:latin typeface="Calibri"/>
                <a:ea typeface="Calibri"/>
                <a:cs typeface="Calibri"/>
              </a:rPr>
              <a:t>is</a:t>
            </a:r>
            <a:r>
              <a:rPr lang="en-GB" sz="2400" i="1" dirty="0">
                <a:solidFill>
                  <a:srgbClr val="002060"/>
                </a:solidFill>
                <a:latin typeface="Calibri"/>
                <a:ea typeface="Calibri"/>
                <a:cs typeface="Calibri"/>
              </a:rPr>
              <a:t> </a:t>
            </a:r>
            <a:r>
              <a:rPr lang="en-GB" sz="2400" dirty="0">
                <a:solidFill>
                  <a:srgbClr val="002060"/>
                </a:solidFill>
                <a:latin typeface="Calibri"/>
                <a:ea typeface="Calibri"/>
                <a:cs typeface="Calibri"/>
              </a:rPr>
              <a:t>a national prayer initiative calling every believer to commit to praying for those who do not yet know Jesus as their Lord and Saviour.</a:t>
            </a:r>
            <a:endParaRPr lang="en-US" sz="2400" dirty="0">
              <a:solidFill>
                <a:srgbClr val="002060"/>
              </a:solidFill>
              <a:latin typeface="Calibri"/>
              <a:ea typeface="Calibri"/>
              <a:cs typeface="Calibri"/>
            </a:endParaRPr>
          </a:p>
          <a:p>
            <a:endParaRPr lang="en-GB" sz="2400" dirty="0">
              <a:solidFill>
                <a:srgbClr val="002060"/>
              </a:solidFill>
              <a:latin typeface="Calibri"/>
              <a:ea typeface="Calibri"/>
              <a:cs typeface="Calibri"/>
            </a:endParaRPr>
          </a:p>
          <a:p>
            <a:r>
              <a:rPr lang="en-GB" sz="2400" dirty="0">
                <a:solidFill>
                  <a:srgbClr val="002060"/>
                </a:solidFill>
                <a:latin typeface="Calibri"/>
                <a:ea typeface="Calibri"/>
                <a:cs typeface="Calibri"/>
              </a:rPr>
              <a:t>We can all identify ten people in our lives who need to hear the good news of Jesus; they may be family, friends, colleagues, neighbours, and even people we struggle with.</a:t>
            </a:r>
            <a:endParaRPr lang="en-US" sz="2400" dirty="0">
              <a:solidFill>
                <a:srgbClr val="002060"/>
              </a:solidFill>
              <a:latin typeface="Calibri"/>
              <a:ea typeface="Calibri"/>
              <a:cs typeface="Calibri"/>
            </a:endParaRPr>
          </a:p>
          <a:p>
            <a:endParaRPr lang="en-GB" sz="2400" dirty="0">
              <a:solidFill>
                <a:srgbClr val="002060"/>
              </a:solidFill>
              <a:latin typeface="Calibri"/>
              <a:ea typeface="Calibri"/>
              <a:cs typeface="Calibri"/>
            </a:endParaRPr>
          </a:p>
          <a:p>
            <a:r>
              <a:rPr lang="en-GB" sz="2400" dirty="0">
                <a:solidFill>
                  <a:srgbClr val="002060"/>
                </a:solidFill>
                <a:latin typeface="Calibri"/>
                <a:ea typeface="Calibri"/>
                <a:cs typeface="Calibri"/>
              </a:rPr>
              <a:t>If 1 person prays for 10 people, then 10,000 people in the Free Church could pray for 100,000 in Scotland every day. </a:t>
            </a:r>
          </a:p>
          <a:p>
            <a:endParaRPr lang="en-GB" sz="2400" dirty="0">
              <a:solidFill>
                <a:srgbClr val="002060"/>
              </a:solidFill>
              <a:latin typeface="Calibri"/>
              <a:ea typeface="Calibri"/>
              <a:cs typeface="Calibri"/>
            </a:endParaRPr>
          </a:p>
          <a:p>
            <a:r>
              <a:rPr lang="en-GB" sz="2400" i="1" dirty="0">
                <a:solidFill>
                  <a:srgbClr val="002060"/>
                </a:solidFill>
                <a:latin typeface="Calibri"/>
                <a:ea typeface="Calibri"/>
                <a:cs typeface="Calibri"/>
              </a:rPr>
              <a:t>Engage 2026</a:t>
            </a:r>
            <a:r>
              <a:rPr lang="en-GB" sz="2400" dirty="0">
                <a:solidFill>
                  <a:srgbClr val="002060"/>
                </a:solidFill>
                <a:latin typeface="Calibri"/>
                <a:ea typeface="Calibri"/>
                <a:cs typeface="Calibri"/>
              </a:rPr>
              <a:t> seeks to support the development of a long-term culture of mission, grounded in prayer that honours God and support our vision to see “A Healthy Gospel Church for Every Community in Scotland.” More </a:t>
            </a:r>
            <a:r>
              <a:rPr lang="en-GB" sz="2400">
                <a:solidFill>
                  <a:srgbClr val="002060"/>
                </a:solidFill>
                <a:latin typeface="Calibri"/>
                <a:ea typeface="Calibri"/>
                <a:cs typeface="Calibri"/>
              </a:rPr>
              <a:t>information coming </a:t>
            </a:r>
            <a:r>
              <a:rPr lang="en-GB" sz="2400" dirty="0">
                <a:solidFill>
                  <a:srgbClr val="002060"/>
                </a:solidFill>
                <a:latin typeface="Calibri"/>
                <a:ea typeface="Calibri"/>
                <a:cs typeface="Calibri"/>
              </a:rPr>
              <a:t>soon!</a:t>
            </a:r>
            <a:endParaRPr lang="en-US" sz="2400" dirty="0">
              <a:latin typeface="Calibri"/>
              <a:ea typeface="Calibri"/>
              <a:cs typeface="Calibri"/>
            </a:endParaRPr>
          </a:p>
        </p:txBody>
      </p:sp>
    </p:spTree>
    <p:extLst>
      <p:ext uri="{BB962C8B-B14F-4D97-AF65-F5344CB8AC3E}">
        <p14:creationId xmlns:p14="http://schemas.microsoft.com/office/powerpoint/2010/main" val="998918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848125b-42ad-45a4-b6a0-df8dec7441de">
      <Terms xmlns="http://schemas.microsoft.com/office/infopath/2007/PartnerControls"/>
    </lcf76f155ced4ddcb4097134ff3c332f>
    <TaxCatchAll xmlns="24cce14b-c752-4e5f-a8e4-e1ce6882008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AF1F7BCEA2E24189BFCC07082DF068" ma:contentTypeVersion="18" ma:contentTypeDescription="Create a new document." ma:contentTypeScope="" ma:versionID="60739fff7559b71f1a810a5e8c592213">
  <xsd:schema xmlns:xsd="http://www.w3.org/2001/XMLSchema" xmlns:xs="http://www.w3.org/2001/XMLSchema" xmlns:p="http://schemas.microsoft.com/office/2006/metadata/properties" xmlns:ns2="d848125b-42ad-45a4-b6a0-df8dec7441de" xmlns:ns3="24cce14b-c752-4e5f-a8e4-e1ce68820083" targetNamespace="http://schemas.microsoft.com/office/2006/metadata/properties" ma:root="true" ma:fieldsID="4f46870fe0e655d3cf4cce6c07697ef9" ns2:_="" ns3:_="">
    <xsd:import namespace="d848125b-42ad-45a4-b6a0-df8dec7441de"/>
    <xsd:import namespace="24cce14b-c752-4e5f-a8e4-e1ce688200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48125b-42ad-45a4-b6a0-df8dec7441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cc16fe3-b23a-475d-bb42-813d0a7cc3f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cce14b-c752-4e5f-a8e4-e1ce6882008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1bbfc8c-d103-4d56-99fe-cf3f22853fc7}" ma:internalName="TaxCatchAll" ma:showField="CatchAllData" ma:web="24cce14b-c752-4e5f-a8e4-e1ce688200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2BE264-4E1A-4920-8461-73342177126D}">
  <ds:schemaRefs>
    <ds:schemaRef ds:uri="24cce14b-c752-4e5f-a8e4-e1ce68820083"/>
    <ds:schemaRef ds:uri="d848125b-42ad-45a4-b6a0-df8dec7441d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5666B1B-C00C-414B-84FD-2E2104DB09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48125b-42ad-45a4-b6a0-df8dec7441de"/>
    <ds:schemaRef ds:uri="24cce14b-c752-4e5f-a8e4-e1ce688200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5194E-C725-4522-8C8A-A9FEF8B04F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TotalTime>
  <Words>1720</Words>
  <Application>Microsoft Office PowerPoint</Application>
  <PresentationFormat>Widescreen</PresentationFormat>
  <Paragraphs>80</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Robinson</dc:creator>
  <cp:lastModifiedBy>Sarah Robinson</cp:lastModifiedBy>
  <cp:revision>53</cp:revision>
  <dcterms:created xsi:type="dcterms:W3CDTF">2025-10-27T14:54:17Z</dcterms:created>
  <dcterms:modified xsi:type="dcterms:W3CDTF">2025-11-19T10:48:49Z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0x01010054AF1F7BCEA2E24189BFCC07082DF068</vt:lpwstr>
  </property>
  <property fmtid="{D5CDD505-2E9C-101B-9397-08002B2CF9AE}" pid="3" name="MediaServiceImageTags">
    <vt:lpwstr/>
  </property>
</Properties>
</file>