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7" r:id="rId7"/>
    <p:sldId id="265" r:id="rId8"/>
    <p:sldId id="259" r:id="rId9"/>
    <p:sldId id="261" r:id="rId10"/>
    <p:sldId id="258" r:id="rId11"/>
    <p:sldId id="260" r:id="rId12"/>
    <p:sldId id="266" r:id="rId13"/>
    <p:sldId id="26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2D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623E44-6CB0-4529-9863-4F8E9EB0883D}" v="5" dt="2024-11-14T15:25:01.6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9" d="100"/>
          <a:sy n="79" d="100"/>
        </p:scale>
        <p:origin x="821" y="4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Robinson" userId="a460d336-5eda-40a3-9d2e-6b2e809542a9" providerId="ADAL" clId="{E8623E44-6CB0-4529-9863-4F8E9EB0883D}"/>
    <pc:docChg chg="custSel addSld delSld modSld">
      <pc:chgData name="Sarah Robinson" userId="a460d336-5eda-40a3-9d2e-6b2e809542a9" providerId="ADAL" clId="{E8623E44-6CB0-4529-9863-4F8E9EB0883D}" dt="2024-11-15T10:13:25.123" v="531" actId="255"/>
      <pc:docMkLst>
        <pc:docMk/>
      </pc:docMkLst>
      <pc:sldChg chg="addSp delSp modSp mod">
        <pc:chgData name="Sarah Robinson" userId="a460d336-5eda-40a3-9d2e-6b2e809542a9" providerId="ADAL" clId="{E8623E44-6CB0-4529-9863-4F8E9EB0883D}" dt="2024-11-05T14:22:58.333" v="9" actId="962"/>
        <pc:sldMkLst>
          <pc:docMk/>
          <pc:sldMk cId="3119683877" sldId="256"/>
        </pc:sldMkLst>
        <pc:picChg chg="del">
          <ac:chgData name="Sarah Robinson" userId="a460d336-5eda-40a3-9d2e-6b2e809542a9" providerId="ADAL" clId="{E8623E44-6CB0-4529-9863-4F8E9EB0883D}" dt="2024-11-05T14:22:49.559" v="6" actId="478"/>
          <ac:picMkLst>
            <pc:docMk/>
            <pc:sldMk cId="3119683877" sldId="256"/>
            <ac:picMk id="2" creationId="{3EAB0340-B8C9-4394-16DC-4E3F7CF8A830}"/>
          </ac:picMkLst>
        </pc:picChg>
        <pc:picChg chg="add mod">
          <ac:chgData name="Sarah Robinson" userId="a460d336-5eda-40a3-9d2e-6b2e809542a9" providerId="ADAL" clId="{E8623E44-6CB0-4529-9863-4F8E9EB0883D}" dt="2024-11-05T14:22:58.333" v="9" actId="962"/>
          <ac:picMkLst>
            <pc:docMk/>
            <pc:sldMk cId="3119683877" sldId="256"/>
            <ac:picMk id="4" creationId="{5BAC4236-8C4B-513F-4054-9773C02CB57E}"/>
          </ac:picMkLst>
        </pc:picChg>
      </pc:sldChg>
      <pc:sldChg chg="addSp delSp modSp mod">
        <pc:chgData name="Sarah Robinson" userId="a460d336-5eda-40a3-9d2e-6b2e809542a9" providerId="ADAL" clId="{E8623E44-6CB0-4529-9863-4F8E9EB0883D}" dt="2024-11-15T10:12:11.029" v="519" actId="255"/>
        <pc:sldMkLst>
          <pc:docMk/>
          <pc:sldMk cId="920102796" sldId="257"/>
        </pc:sldMkLst>
        <pc:spChg chg="add del mod">
          <ac:chgData name="Sarah Robinson" userId="a460d336-5eda-40a3-9d2e-6b2e809542a9" providerId="ADAL" clId="{E8623E44-6CB0-4529-9863-4F8E9EB0883D}" dt="2024-11-06T10:52:01.203" v="85" actId="478"/>
          <ac:spMkLst>
            <pc:docMk/>
            <pc:sldMk cId="920102796" sldId="257"/>
            <ac:spMk id="2" creationId="{8248EB17-91F2-49F7-0755-A4180E464246}"/>
          </ac:spMkLst>
        </pc:spChg>
        <pc:spChg chg="mod">
          <ac:chgData name="Sarah Robinson" userId="a460d336-5eda-40a3-9d2e-6b2e809542a9" providerId="ADAL" clId="{E8623E44-6CB0-4529-9863-4F8E9EB0883D}" dt="2024-11-08T16:40:38.823" v="194" actId="20577"/>
          <ac:spMkLst>
            <pc:docMk/>
            <pc:sldMk cId="920102796" sldId="257"/>
            <ac:spMk id="3" creationId="{50F30793-6063-1139-21FD-2C290150A169}"/>
          </ac:spMkLst>
        </pc:spChg>
        <pc:spChg chg="add mod">
          <ac:chgData name="Sarah Robinson" userId="a460d336-5eda-40a3-9d2e-6b2e809542a9" providerId="ADAL" clId="{E8623E44-6CB0-4529-9863-4F8E9EB0883D}" dt="2024-11-15T10:12:11.029" v="519" actId="255"/>
          <ac:spMkLst>
            <pc:docMk/>
            <pc:sldMk cId="920102796" sldId="257"/>
            <ac:spMk id="4" creationId="{70E6B2F4-6E10-E751-CD14-EEE568D30273}"/>
          </ac:spMkLst>
        </pc:spChg>
      </pc:sldChg>
      <pc:sldChg chg="modSp mod">
        <pc:chgData name="Sarah Robinson" userId="a460d336-5eda-40a3-9d2e-6b2e809542a9" providerId="ADAL" clId="{E8623E44-6CB0-4529-9863-4F8E9EB0883D}" dt="2024-11-15T10:12:49.349" v="524" actId="255"/>
        <pc:sldMkLst>
          <pc:docMk/>
          <pc:sldMk cId="2940752118" sldId="258"/>
        </pc:sldMkLst>
        <pc:spChg chg="mod">
          <ac:chgData name="Sarah Robinson" userId="a460d336-5eda-40a3-9d2e-6b2e809542a9" providerId="ADAL" clId="{E8623E44-6CB0-4529-9863-4F8E9EB0883D}" dt="2024-11-15T10:12:49.349" v="524" actId="255"/>
          <ac:spMkLst>
            <pc:docMk/>
            <pc:sldMk cId="2940752118" sldId="258"/>
            <ac:spMk id="3" creationId="{1A6626DF-5EC3-11C6-9426-74C5D4DA5AAB}"/>
          </ac:spMkLst>
        </pc:spChg>
      </pc:sldChg>
      <pc:sldChg chg="modSp mod">
        <pc:chgData name="Sarah Robinson" userId="a460d336-5eda-40a3-9d2e-6b2e809542a9" providerId="ADAL" clId="{E8623E44-6CB0-4529-9863-4F8E9EB0883D}" dt="2024-11-15T10:12:30.976" v="522" actId="255"/>
        <pc:sldMkLst>
          <pc:docMk/>
          <pc:sldMk cId="760911164" sldId="259"/>
        </pc:sldMkLst>
        <pc:spChg chg="mod">
          <ac:chgData name="Sarah Robinson" userId="a460d336-5eda-40a3-9d2e-6b2e809542a9" providerId="ADAL" clId="{E8623E44-6CB0-4529-9863-4F8E9EB0883D}" dt="2024-11-15T10:12:30.976" v="522" actId="255"/>
          <ac:spMkLst>
            <pc:docMk/>
            <pc:sldMk cId="760911164" sldId="259"/>
            <ac:spMk id="3" creationId="{0ECB8664-8368-F8AD-FE9E-B9092782F11B}"/>
          </ac:spMkLst>
        </pc:spChg>
      </pc:sldChg>
      <pc:sldChg chg="addSp modSp mod">
        <pc:chgData name="Sarah Robinson" userId="a460d336-5eda-40a3-9d2e-6b2e809542a9" providerId="ADAL" clId="{E8623E44-6CB0-4529-9863-4F8E9EB0883D}" dt="2024-11-15T10:13:07.979" v="527" actId="1076"/>
        <pc:sldMkLst>
          <pc:docMk/>
          <pc:sldMk cId="489328422" sldId="260"/>
        </pc:sldMkLst>
        <pc:spChg chg="mod">
          <ac:chgData name="Sarah Robinson" userId="a460d336-5eda-40a3-9d2e-6b2e809542a9" providerId="ADAL" clId="{E8623E44-6CB0-4529-9863-4F8E9EB0883D}" dt="2024-11-15T10:13:04.851" v="526" actId="1076"/>
          <ac:spMkLst>
            <pc:docMk/>
            <pc:sldMk cId="489328422" sldId="260"/>
            <ac:spMk id="2" creationId="{6375BC8D-C1F3-D203-1D56-60288D07F010}"/>
          </ac:spMkLst>
        </pc:spChg>
        <pc:spChg chg="add mod">
          <ac:chgData name="Sarah Robinson" userId="a460d336-5eda-40a3-9d2e-6b2e809542a9" providerId="ADAL" clId="{E8623E44-6CB0-4529-9863-4F8E9EB0883D}" dt="2024-11-15T10:13:07.979" v="527" actId="1076"/>
          <ac:spMkLst>
            <pc:docMk/>
            <pc:sldMk cId="489328422" sldId="260"/>
            <ac:spMk id="4" creationId="{54345DCD-5F3E-FD90-183A-10FBACF3EA8C}"/>
          </ac:spMkLst>
        </pc:spChg>
      </pc:sldChg>
      <pc:sldChg chg="addSp modSp mod">
        <pc:chgData name="Sarah Robinson" userId="a460d336-5eda-40a3-9d2e-6b2e809542a9" providerId="ADAL" clId="{E8623E44-6CB0-4529-9863-4F8E9EB0883D}" dt="2024-11-15T10:12:41.646" v="523" actId="255"/>
        <pc:sldMkLst>
          <pc:docMk/>
          <pc:sldMk cId="1571249659" sldId="261"/>
        </pc:sldMkLst>
        <pc:spChg chg="mod">
          <ac:chgData name="Sarah Robinson" userId="a460d336-5eda-40a3-9d2e-6b2e809542a9" providerId="ADAL" clId="{E8623E44-6CB0-4529-9863-4F8E9EB0883D}" dt="2024-11-15T10:12:41.646" v="523" actId="255"/>
          <ac:spMkLst>
            <pc:docMk/>
            <pc:sldMk cId="1571249659" sldId="261"/>
            <ac:spMk id="4" creationId="{ACEC318A-0390-C190-61E4-BC71FDDACBC5}"/>
          </ac:spMkLst>
        </pc:spChg>
        <pc:picChg chg="add mod">
          <ac:chgData name="Sarah Robinson" userId="a460d336-5eda-40a3-9d2e-6b2e809542a9" providerId="ADAL" clId="{E8623E44-6CB0-4529-9863-4F8E9EB0883D}" dt="2024-11-14T15:25:04.024" v="455" actId="1076"/>
          <ac:picMkLst>
            <pc:docMk/>
            <pc:sldMk cId="1571249659" sldId="261"/>
            <ac:picMk id="3" creationId="{AEBF6EF9-C4F4-3345-F451-0BA47785C47D}"/>
          </ac:picMkLst>
        </pc:picChg>
      </pc:sldChg>
      <pc:sldChg chg="modSp add del mod">
        <pc:chgData name="Sarah Robinson" userId="a460d336-5eda-40a3-9d2e-6b2e809542a9" providerId="ADAL" clId="{E8623E44-6CB0-4529-9863-4F8E9EB0883D}" dt="2024-11-14T15:22:59.919" v="428" actId="2696"/>
        <pc:sldMkLst>
          <pc:docMk/>
          <pc:sldMk cId="3176960042" sldId="263"/>
        </pc:sldMkLst>
        <pc:spChg chg="mod">
          <ac:chgData name="Sarah Robinson" userId="a460d336-5eda-40a3-9d2e-6b2e809542a9" providerId="ADAL" clId="{E8623E44-6CB0-4529-9863-4F8E9EB0883D}" dt="2024-11-14T10:02:00.873" v="387" actId="21"/>
          <ac:spMkLst>
            <pc:docMk/>
            <pc:sldMk cId="3176960042" sldId="263"/>
            <ac:spMk id="2" creationId="{4B2A1C69-408F-E003-02B8-CADD62E24590}"/>
          </ac:spMkLst>
        </pc:spChg>
        <pc:spChg chg="mod">
          <ac:chgData name="Sarah Robinson" userId="a460d336-5eda-40a3-9d2e-6b2e809542a9" providerId="ADAL" clId="{E8623E44-6CB0-4529-9863-4F8E9EB0883D}" dt="2024-11-14T09:58:45.062" v="384" actId="1076"/>
          <ac:spMkLst>
            <pc:docMk/>
            <pc:sldMk cId="3176960042" sldId="263"/>
            <ac:spMk id="3" creationId="{13DA7EBA-ACC6-096C-6598-5EF14A40581C}"/>
          </ac:spMkLst>
        </pc:spChg>
      </pc:sldChg>
      <pc:sldChg chg="delSp add del mod">
        <pc:chgData name="Sarah Robinson" userId="a460d336-5eda-40a3-9d2e-6b2e809542a9" providerId="ADAL" clId="{E8623E44-6CB0-4529-9863-4F8E9EB0883D}" dt="2024-11-06T10:52:55.338" v="106" actId="2696"/>
        <pc:sldMkLst>
          <pc:docMk/>
          <pc:sldMk cId="2297187630" sldId="264"/>
        </pc:sldMkLst>
        <pc:spChg chg="del">
          <ac:chgData name="Sarah Robinson" userId="a460d336-5eda-40a3-9d2e-6b2e809542a9" providerId="ADAL" clId="{E8623E44-6CB0-4529-9863-4F8E9EB0883D}" dt="2024-11-06T10:52:03.984" v="86" actId="478"/>
          <ac:spMkLst>
            <pc:docMk/>
            <pc:sldMk cId="2297187630" sldId="264"/>
            <ac:spMk id="2" creationId="{ED3A2143-8D23-6AF9-3E6E-337F0D1B13CD}"/>
          </ac:spMkLst>
        </pc:spChg>
      </pc:sldChg>
      <pc:sldChg chg="modSp add mod">
        <pc:chgData name="Sarah Robinson" userId="a460d336-5eda-40a3-9d2e-6b2e809542a9" providerId="ADAL" clId="{E8623E44-6CB0-4529-9863-4F8E9EB0883D}" dt="2024-11-15T10:12:24.800" v="521" actId="255"/>
        <pc:sldMkLst>
          <pc:docMk/>
          <pc:sldMk cId="1567747197" sldId="265"/>
        </pc:sldMkLst>
        <pc:spChg chg="mod">
          <ac:chgData name="Sarah Robinson" userId="a460d336-5eda-40a3-9d2e-6b2e809542a9" providerId="ADAL" clId="{E8623E44-6CB0-4529-9863-4F8E9EB0883D}" dt="2024-11-15T10:12:24.800" v="521" actId="255"/>
          <ac:spMkLst>
            <pc:docMk/>
            <pc:sldMk cId="1567747197" sldId="265"/>
            <ac:spMk id="2" creationId="{B8B5391B-3184-6FF0-9647-C6EA1EC34ED2}"/>
          </ac:spMkLst>
        </pc:spChg>
        <pc:spChg chg="mod">
          <ac:chgData name="Sarah Robinson" userId="a460d336-5eda-40a3-9d2e-6b2e809542a9" providerId="ADAL" clId="{E8623E44-6CB0-4529-9863-4F8E9EB0883D}" dt="2024-11-14T09:58:36.049" v="383" actId="1076"/>
          <ac:spMkLst>
            <pc:docMk/>
            <pc:sldMk cId="1567747197" sldId="265"/>
            <ac:spMk id="3" creationId="{0D1E3D05-0B8E-73A5-CB9D-02E55DEECFAB}"/>
          </ac:spMkLst>
        </pc:spChg>
      </pc:sldChg>
      <pc:sldChg chg="modSp add mod">
        <pc:chgData name="Sarah Robinson" userId="a460d336-5eda-40a3-9d2e-6b2e809542a9" providerId="ADAL" clId="{E8623E44-6CB0-4529-9863-4F8E9EB0883D}" dt="2024-11-15T10:13:25.123" v="531" actId="255"/>
        <pc:sldMkLst>
          <pc:docMk/>
          <pc:sldMk cId="3576018714" sldId="266"/>
        </pc:sldMkLst>
        <pc:spChg chg="mod">
          <ac:chgData name="Sarah Robinson" userId="a460d336-5eda-40a3-9d2e-6b2e809542a9" providerId="ADAL" clId="{E8623E44-6CB0-4529-9863-4F8E9EB0883D}" dt="2024-11-14T15:26:51.374" v="516" actId="1076"/>
          <ac:spMkLst>
            <pc:docMk/>
            <pc:sldMk cId="3576018714" sldId="266"/>
            <ac:spMk id="2" creationId="{AECADEA9-3CF4-2799-B6CE-252BF958E9AE}"/>
          </ac:spMkLst>
        </pc:spChg>
        <pc:spChg chg="mod">
          <ac:chgData name="Sarah Robinson" userId="a460d336-5eda-40a3-9d2e-6b2e809542a9" providerId="ADAL" clId="{E8623E44-6CB0-4529-9863-4F8E9EB0883D}" dt="2024-11-15T10:13:25.123" v="531" actId="255"/>
          <ac:spMkLst>
            <pc:docMk/>
            <pc:sldMk cId="3576018714" sldId="266"/>
            <ac:spMk id="4" creationId="{8F7E9962-802D-5847-9632-3D2C986F8DB1}"/>
          </ac:spMkLst>
        </pc:spChg>
      </pc:sldChg>
      <pc:sldChg chg="modSp add mod">
        <pc:chgData name="Sarah Robinson" userId="a460d336-5eda-40a3-9d2e-6b2e809542a9" providerId="ADAL" clId="{E8623E44-6CB0-4529-9863-4F8E9EB0883D}" dt="2024-11-15T10:12:18.270" v="520" actId="255"/>
        <pc:sldMkLst>
          <pc:docMk/>
          <pc:sldMk cId="2553250070" sldId="267"/>
        </pc:sldMkLst>
        <pc:spChg chg="mod">
          <ac:chgData name="Sarah Robinson" userId="a460d336-5eda-40a3-9d2e-6b2e809542a9" providerId="ADAL" clId="{E8623E44-6CB0-4529-9863-4F8E9EB0883D}" dt="2024-11-08T16:40:47.173" v="203" actId="20577"/>
          <ac:spMkLst>
            <pc:docMk/>
            <pc:sldMk cId="2553250070" sldId="267"/>
            <ac:spMk id="3" creationId="{5691FA5D-7A13-1147-315E-E301161A45DB}"/>
          </ac:spMkLst>
        </pc:spChg>
        <pc:spChg chg="mod">
          <ac:chgData name="Sarah Robinson" userId="a460d336-5eda-40a3-9d2e-6b2e809542a9" providerId="ADAL" clId="{E8623E44-6CB0-4529-9863-4F8E9EB0883D}" dt="2024-11-15T10:12:18.270" v="520" actId="255"/>
          <ac:spMkLst>
            <pc:docMk/>
            <pc:sldMk cId="2553250070" sldId="267"/>
            <ac:spMk id="4" creationId="{D516DE14-515A-E204-C35E-9B613110F896}"/>
          </ac:spMkLst>
        </pc:spChg>
      </pc:sldChg>
    </pc:docChg>
  </pc:docChgLst>
  <pc:docChgLst>
    <pc:chgData name="Simon Kennedy" userId="S::simon.kennedy@freechurch.org::089177c6-65e5-459f-9ec5-e0b5bfcad298" providerId="AD" clId="Web-{56C1EC1B-5269-E055-486E-8D8D24D6535A}"/>
    <pc:docChg chg="modSld">
      <pc:chgData name="Simon Kennedy" userId="S::simon.kennedy@freechurch.org::089177c6-65e5-459f-9ec5-e0b5bfcad298" providerId="AD" clId="Web-{56C1EC1B-5269-E055-486E-8D8D24D6535A}" dt="2024-10-29T15:04:19.274" v="5"/>
      <pc:docMkLst>
        <pc:docMk/>
      </pc:docMkLst>
      <pc:sldChg chg="addSp delSp modSp mod setBg">
        <pc:chgData name="Simon Kennedy" userId="S::simon.kennedy@freechurch.org::089177c6-65e5-459f-9ec5-e0b5bfcad298" providerId="AD" clId="Web-{56C1EC1B-5269-E055-486E-8D8D24D6535A}" dt="2024-10-29T15:03:44.711" v="2"/>
        <pc:sldMkLst>
          <pc:docMk/>
          <pc:sldMk cId="3119683877" sldId="256"/>
        </pc:sldMkLst>
        <pc:spChg chg="add">
          <ac:chgData name="Simon Kennedy" userId="S::simon.kennedy@freechurch.org::089177c6-65e5-459f-9ec5-e0b5bfcad298" providerId="AD" clId="Web-{56C1EC1B-5269-E055-486E-8D8D24D6535A}" dt="2024-10-29T15:03:44.711" v="2"/>
          <ac:spMkLst>
            <pc:docMk/>
            <pc:sldMk cId="3119683877" sldId="256"/>
            <ac:spMk id="7" creationId="{42A4FC2C-047E-45A5-965D-8E1E3BF09BC6}"/>
          </ac:spMkLst>
        </pc:spChg>
        <pc:picChg chg="add mod">
          <ac:chgData name="Simon Kennedy" userId="S::simon.kennedy@freechurch.org::089177c6-65e5-459f-9ec5-e0b5bfcad298" providerId="AD" clId="Web-{56C1EC1B-5269-E055-486E-8D8D24D6535A}" dt="2024-10-29T15:03:44.711" v="2"/>
          <ac:picMkLst>
            <pc:docMk/>
            <pc:sldMk cId="3119683877" sldId="256"/>
            <ac:picMk id="2" creationId="{3EAB0340-B8C9-4394-16DC-4E3F7CF8A830}"/>
          </ac:picMkLst>
        </pc:picChg>
        <pc:picChg chg="del">
          <ac:chgData name="Simon Kennedy" userId="S::simon.kennedy@freechurch.org::089177c6-65e5-459f-9ec5-e0b5bfcad298" providerId="AD" clId="Web-{56C1EC1B-5269-E055-486E-8D8D24D6535A}" dt="2024-10-29T15:03:18.851" v="0"/>
          <ac:picMkLst>
            <pc:docMk/>
            <pc:sldMk cId="3119683877" sldId="256"/>
            <ac:picMk id="3" creationId="{066AFB5B-7CB6-DC82-3517-5F82C91B369B}"/>
          </ac:picMkLst>
        </pc:picChg>
      </pc:sldChg>
      <pc:sldChg chg="addSp delSp modSp">
        <pc:chgData name="Simon Kennedy" userId="S::simon.kennedy@freechurch.org::089177c6-65e5-459f-9ec5-e0b5bfcad298" providerId="AD" clId="Web-{56C1EC1B-5269-E055-486E-8D8D24D6535A}" dt="2024-10-29T15:04:19.274" v="5"/>
        <pc:sldMkLst>
          <pc:docMk/>
          <pc:sldMk cId="2099925815" sldId="262"/>
        </pc:sldMkLst>
        <pc:spChg chg="del">
          <ac:chgData name="Simon Kennedy" userId="S::simon.kennedy@freechurch.org::089177c6-65e5-459f-9ec5-e0b5bfcad298" providerId="AD" clId="Web-{56C1EC1B-5269-E055-486E-8D8D24D6535A}" dt="2024-10-29T15:04:19.274" v="5"/>
          <ac:spMkLst>
            <pc:docMk/>
            <pc:sldMk cId="2099925815" sldId="262"/>
            <ac:spMk id="10" creationId="{42A4FC2C-047E-45A5-965D-8E1E3BF09BC6}"/>
          </ac:spMkLst>
        </pc:spChg>
        <pc:spChg chg="add">
          <ac:chgData name="Simon Kennedy" userId="S::simon.kennedy@freechurch.org::089177c6-65e5-459f-9ec5-e0b5bfcad298" providerId="AD" clId="Web-{56C1EC1B-5269-E055-486E-8D8D24D6535A}" dt="2024-10-29T15:04:19.274" v="5"/>
          <ac:spMkLst>
            <pc:docMk/>
            <pc:sldMk cId="2099925815" sldId="262"/>
            <ac:spMk id="15" creationId="{42A4FC2C-047E-45A5-965D-8E1E3BF09BC6}"/>
          </ac:spMkLst>
        </pc:spChg>
        <pc:picChg chg="add mod">
          <ac:chgData name="Simon Kennedy" userId="S::simon.kennedy@freechurch.org::089177c6-65e5-459f-9ec5-e0b5bfcad298" providerId="AD" clId="Web-{56C1EC1B-5269-E055-486E-8D8D24D6535A}" dt="2024-10-29T15:04:19.274" v="5"/>
          <ac:picMkLst>
            <pc:docMk/>
            <pc:sldMk cId="2099925815" sldId="262"/>
            <ac:picMk id="2" creationId="{26AD05E5-1AF7-F393-680A-2D2E48A80CEA}"/>
          </ac:picMkLst>
        </pc:picChg>
        <pc:picChg chg="del">
          <ac:chgData name="Simon Kennedy" userId="S::simon.kennedy@freechurch.org::089177c6-65e5-459f-9ec5-e0b5bfcad298" providerId="AD" clId="Web-{56C1EC1B-5269-E055-486E-8D8D24D6535A}" dt="2024-10-29T15:03:56.821" v="3"/>
          <ac:picMkLst>
            <pc:docMk/>
            <pc:sldMk cId="2099925815" sldId="262"/>
            <ac:picMk id="5" creationId="{D3FAE7B2-B5EF-747E-BDAD-E3B0FE31D282}"/>
          </ac:picMkLst>
        </pc:picChg>
      </pc:sldChg>
    </pc:docChg>
  </pc:docChgLst>
  <pc:docChgLst>
    <pc:chgData name="Rhiannon Mackintosh" userId="S::rhiannon.mackintosh@freechurch.org::5eebe440-48b8-4421-b731-8bd94a3cae10" providerId="AD" clId="Web-{0DFAEE86-D1B8-60DE-255F-649D096ADF9E}"/>
    <pc:docChg chg="modSld">
      <pc:chgData name="Rhiannon Mackintosh" userId="S::rhiannon.mackintosh@freechurch.org::5eebe440-48b8-4421-b731-8bd94a3cae10" providerId="AD" clId="Web-{0DFAEE86-D1B8-60DE-255F-649D096ADF9E}" dt="2024-11-06T12:46:22.652" v="55" actId="20577"/>
      <pc:docMkLst>
        <pc:docMk/>
      </pc:docMkLst>
      <pc:sldChg chg="modSp">
        <pc:chgData name="Rhiannon Mackintosh" userId="S::rhiannon.mackintosh@freechurch.org::5eebe440-48b8-4421-b731-8bd94a3cae10" providerId="AD" clId="Web-{0DFAEE86-D1B8-60DE-255F-649D096ADF9E}" dt="2024-11-06T12:45:20.916" v="35" actId="20577"/>
        <pc:sldMkLst>
          <pc:docMk/>
          <pc:sldMk cId="920102796" sldId="257"/>
        </pc:sldMkLst>
        <pc:spChg chg="mod">
          <ac:chgData name="Rhiannon Mackintosh" userId="S::rhiannon.mackintosh@freechurch.org::5eebe440-48b8-4421-b731-8bd94a3cae10" providerId="AD" clId="Web-{0DFAEE86-D1B8-60DE-255F-649D096ADF9E}" dt="2024-11-06T12:45:20.916" v="35" actId="20577"/>
          <ac:spMkLst>
            <pc:docMk/>
            <pc:sldMk cId="920102796" sldId="257"/>
            <ac:spMk id="4" creationId="{70E6B2F4-6E10-E751-CD14-EEE568D30273}"/>
          </ac:spMkLst>
        </pc:spChg>
      </pc:sldChg>
      <pc:sldChg chg="modSp">
        <pc:chgData name="Rhiannon Mackintosh" userId="S::rhiannon.mackintosh@freechurch.org::5eebe440-48b8-4421-b731-8bd94a3cae10" providerId="AD" clId="Web-{0DFAEE86-D1B8-60DE-255F-649D096ADF9E}" dt="2024-11-06T12:46:13.198" v="50" actId="20577"/>
        <pc:sldMkLst>
          <pc:docMk/>
          <pc:sldMk cId="489328422" sldId="260"/>
        </pc:sldMkLst>
        <pc:spChg chg="mod">
          <ac:chgData name="Rhiannon Mackintosh" userId="S::rhiannon.mackintosh@freechurch.org::5eebe440-48b8-4421-b731-8bd94a3cae10" providerId="AD" clId="Web-{0DFAEE86-D1B8-60DE-255F-649D096ADF9E}" dt="2024-11-06T12:46:13.198" v="50" actId="20577"/>
          <ac:spMkLst>
            <pc:docMk/>
            <pc:sldMk cId="489328422" sldId="260"/>
            <ac:spMk id="4" creationId="{54345DCD-5F3E-FD90-183A-10FBACF3EA8C}"/>
          </ac:spMkLst>
        </pc:spChg>
      </pc:sldChg>
      <pc:sldChg chg="modSp">
        <pc:chgData name="Rhiannon Mackintosh" userId="S::rhiannon.mackintosh@freechurch.org::5eebe440-48b8-4421-b731-8bd94a3cae10" providerId="AD" clId="Web-{0DFAEE86-D1B8-60DE-255F-649D096ADF9E}" dt="2024-11-06T12:45:32.885" v="43" actId="20577"/>
        <pc:sldMkLst>
          <pc:docMk/>
          <pc:sldMk cId="1567747197" sldId="265"/>
        </pc:sldMkLst>
        <pc:spChg chg="mod">
          <ac:chgData name="Rhiannon Mackintosh" userId="S::rhiannon.mackintosh@freechurch.org::5eebe440-48b8-4421-b731-8bd94a3cae10" providerId="AD" clId="Web-{0DFAEE86-D1B8-60DE-255F-649D096ADF9E}" dt="2024-11-06T12:45:32.885" v="43" actId="20577"/>
          <ac:spMkLst>
            <pc:docMk/>
            <pc:sldMk cId="1567747197" sldId="265"/>
            <ac:spMk id="2" creationId="{B8B5391B-3184-6FF0-9647-C6EA1EC34ED2}"/>
          </ac:spMkLst>
        </pc:spChg>
      </pc:sldChg>
      <pc:sldChg chg="modSp">
        <pc:chgData name="Rhiannon Mackintosh" userId="S::rhiannon.mackintosh@freechurch.org::5eebe440-48b8-4421-b731-8bd94a3cae10" providerId="AD" clId="Web-{0DFAEE86-D1B8-60DE-255F-649D096ADF9E}" dt="2024-11-06T12:46:22.652" v="55" actId="20577"/>
        <pc:sldMkLst>
          <pc:docMk/>
          <pc:sldMk cId="3576018714" sldId="266"/>
        </pc:sldMkLst>
        <pc:spChg chg="mod">
          <ac:chgData name="Rhiannon Mackintosh" userId="S::rhiannon.mackintosh@freechurch.org::5eebe440-48b8-4421-b731-8bd94a3cae10" providerId="AD" clId="Web-{0DFAEE86-D1B8-60DE-255F-649D096ADF9E}" dt="2024-11-06T12:46:22.652" v="55" actId="20577"/>
          <ac:spMkLst>
            <pc:docMk/>
            <pc:sldMk cId="3576018714" sldId="266"/>
            <ac:spMk id="4" creationId="{8F7E9962-802D-5847-9632-3D2C986F8DB1}"/>
          </ac:spMkLst>
        </pc:spChg>
      </pc:sldChg>
      <pc:sldChg chg="modSp">
        <pc:chgData name="Rhiannon Mackintosh" userId="S::rhiannon.mackintosh@freechurch.org::5eebe440-48b8-4421-b731-8bd94a3cae10" providerId="AD" clId="Web-{0DFAEE86-D1B8-60DE-255F-649D096ADF9E}" dt="2024-11-06T12:45:27.494" v="39" actId="20577"/>
        <pc:sldMkLst>
          <pc:docMk/>
          <pc:sldMk cId="2553250070" sldId="267"/>
        </pc:sldMkLst>
        <pc:spChg chg="mod">
          <ac:chgData name="Rhiannon Mackintosh" userId="S::rhiannon.mackintosh@freechurch.org::5eebe440-48b8-4421-b731-8bd94a3cae10" providerId="AD" clId="Web-{0DFAEE86-D1B8-60DE-255F-649D096ADF9E}" dt="2024-11-06T12:45:27.494" v="39" actId="20577"/>
          <ac:spMkLst>
            <pc:docMk/>
            <pc:sldMk cId="2553250070" sldId="267"/>
            <ac:spMk id="4" creationId="{D516DE14-515A-E204-C35E-9B613110F896}"/>
          </ac:spMkLst>
        </pc:spChg>
      </pc:sldChg>
    </pc:docChg>
  </pc:docChgLst>
  <pc:docChgLst>
    <pc:chgData name="Simon Kennedy" userId="S::simon.kennedy@freechurch.org::089177c6-65e5-459f-9ec5-e0b5bfcad298" providerId="AD" clId="Web-{B473B9DA-A7B2-0D2E-9136-88B12762F547}"/>
    <pc:docChg chg="modSld">
      <pc:chgData name="Simon Kennedy" userId="S::simon.kennedy@freechurch.org::089177c6-65e5-459f-9ec5-e0b5bfcad298" providerId="AD" clId="Web-{B473B9DA-A7B2-0D2E-9136-88B12762F547}" dt="2024-10-28T16:37:18.041" v="25"/>
      <pc:docMkLst>
        <pc:docMk/>
      </pc:docMkLst>
      <pc:sldChg chg="addSp delSp modSp">
        <pc:chgData name="Simon Kennedy" userId="S::simon.kennedy@freechurch.org::089177c6-65e5-459f-9ec5-e0b5bfcad298" providerId="AD" clId="Web-{B473B9DA-A7B2-0D2E-9136-88B12762F547}" dt="2024-10-28T16:31:54.330" v="13" actId="14100"/>
        <pc:sldMkLst>
          <pc:docMk/>
          <pc:sldMk cId="3119683877" sldId="256"/>
        </pc:sldMkLst>
        <pc:picChg chg="add del mod">
          <ac:chgData name="Simon Kennedy" userId="S::simon.kennedy@freechurch.org::089177c6-65e5-459f-9ec5-e0b5bfcad298" providerId="AD" clId="Web-{B473B9DA-A7B2-0D2E-9136-88B12762F547}" dt="2024-10-28T16:27:15.276" v="10"/>
          <ac:picMkLst>
            <pc:docMk/>
            <pc:sldMk cId="3119683877" sldId="256"/>
            <ac:picMk id="2" creationId="{0E480B8B-961B-B2D4-80B7-61C426F275FD}"/>
          </ac:picMkLst>
        </pc:picChg>
        <pc:picChg chg="add mod">
          <ac:chgData name="Simon Kennedy" userId="S::simon.kennedy@freechurch.org::089177c6-65e5-459f-9ec5-e0b5bfcad298" providerId="AD" clId="Web-{B473B9DA-A7B2-0D2E-9136-88B12762F547}" dt="2024-10-28T16:31:54.330" v="13" actId="14100"/>
          <ac:picMkLst>
            <pc:docMk/>
            <pc:sldMk cId="3119683877" sldId="256"/>
            <ac:picMk id="3" creationId="{066AFB5B-7CB6-DC82-3517-5F82C91B369B}"/>
          </ac:picMkLst>
        </pc:picChg>
      </pc:sldChg>
      <pc:sldChg chg="addSp delSp modSp mod setBg">
        <pc:chgData name="Simon Kennedy" userId="S::simon.kennedy@freechurch.org::089177c6-65e5-459f-9ec5-e0b5bfcad298" providerId="AD" clId="Web-{B473B9DA-A7B2-0D2E-9136-88B12762F547}" dt="2024-10-28T16:37:18.041" v="25"/>
        <pc:sldMkLst>
          <pc:docMk/>
          <pc:sldMk cId="2099925815" sldId="262"/>
        </pc:sldMkLst>
        <pc:spChg chg="add">
          <ac:chgData name="Simon Kennedy" userId="S::simon.kennedy@freechurch.org::089177c6-65e5-459f-9ec5-e0b5bfcad298" providerId="AD" clId="Web-{B473B9DA-A7B2-0D2E-9136-88B12762F547}" dt="2024-10-28T16:37:18.041" v="25"/>
          <ac:spMkLst>
            <pc:docMk/>
            <pc:sldMk cId="2099925815" sldId="262"/>
            <ac:spMk id="10" creationId="{42A4FC2C-047E-45A5-965D-8E1E3BF09BC6}"/>
          </ac:spMkLst>
        </pc:spChg>
        <pc:picChg chg="del">
          <ac:chgData name="Simon Kennedy" userId="S::simon.kennedy@freechurch.org::089177c6-65e5-459f-9ec5-e0b5bfcad298" providerId="AD" clId="Web-{B473B9DA-A7B2-0D2E-9136-88B12762F547}" dt="2024-10-28T16:34:31.225" v="14"/>
          <ac:picMkLst>
            <pc:docMk/>
            <pc:sldMk cId="2099925815" sldId="262"/>
            <ac:picMk id="2" creationId="{B9572613-C01E-DFEA-2CF6-96AE81AB45DC}"/>
          </ac:picMkLst>
        </pc:picChg>
        <pc:picChg chg="add del mod">
          <ac:chgData name="Simon Kennedy" userId="S::simon.kennedy@freechurch.org::089177c6-65e5-459f-9ec5-e0b5bfcad298" providerId="AD" clId="Web-{B473B9DA-A7B2-0D2E-9136-88B12762F547}" dt="2024-10-28T16:35:59.961" v="18"/>
          <ac:picMkLst>
            <pc:docMk/>
            <pc:sldMk cId="2099925815" sldId="262"/>
            <ac:picMk id="3" creationId="{13027FA2-9B77-A3C5-A990-4D9C63B902C1}"/>
          </ac:picMkLst>
        </pc:picChg>
        <pc:picChg chg="add del mod">
          <ac:chgData name="Simon Kennedy" userId="S::simon.kennedy@freechurch.org::089177c6-65e5-459f-9ec5-e0b5bfcad298" providerId="AD" clId="Web-{B473B9DA-A7B2-0D2E-9136-88B12762F547}" dt="2024-10-28T16:36:29.353" v="22"/>
          <ac:picMkLst>
            <pc:docMk/>
            <pc:sldMk cId="2099925815" sldId="262"/>
            <ac:picMk id="4" creationId="{13A7B800-18CE-B0A9-8067-2EE07AE5D347}"/>
          </ac:picMkLst>
        </pc:picChg>
        <pc:picChg chg="add mod">
          <ac:chgData name="Simon Kennedy" userId="S::simon.kennedy@freechurch.org::089177c6-65e5-459f-9ec5-e0b5bfcad298" providerId="AD" clId="Web-{B473B9DA-A7B2-0D2E-9136-88B12762F547}" dt="2024-10-28T16:37:18.041" v="25"/>
          <ac:picMkLst>
            <pc:docMk/>
            <pc:sldMk cId="2099925815" sldId="262"/>
            <ac:picMk id="5" creationId="{D3FAE7B2-B5EF-747E-BDAD-E3B0FE31D282}"/>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B8F8-6C6B-AE33-B121-A824450812F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252DF3A4-7916-9DCA-A047-29F38C7A5D7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B70F259D-0C0F-0853-3C6A-2DEEB816043C}"/>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5" name="Footer Placeholder 4">
            <a:extLst>
              <a:ext uri="{FF2B5EF4-FFF2-40B4-BE49-F238E27FC236}">
                <a16:creationId xmlns:a16="http://schemas.microsoft.com/office/drawing/2014/main" id="{5660B8FE-F9A8-48FF-9DD2-CBBBB9DBBD4B}"/>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5DBEB7B-99A8-6ACF-B92F-8E3D7028410E}"/>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3892265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1941-61D2-3158-6229-629A74B284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DA3E302-4216-AF64-8F90-2F0CB9EF182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2868E0A-D96C-CC3D-E7D5-0C62203BCAEE}"/>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5" name="Footer Placeholder 4">
            <a:extLst>
              <a:ext uri="{FF2B5EF4-FFF2-40B4-BE49-F238E27FC236}">
                <a16:creationId xmlns:a16="http://schemas.microsoft.com/office/drawing/2014/main" id="{DA39864B-5EC9-0C0D-9451-3C6EC7F9935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6E46F2-B129-32A4-93B3-82BF79D77729}"/>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2815081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8BD83-E92C-72EA-FB0E-59A2A755F2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78BF3D2B-4F97-F7D0-5F25-5C48250438C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675B51B-EB8F-A11A-1973-238E14719F5D}"/>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5" name="Footer Placeholder 4">
            <a:extLst>
              <a:ext uri="{FF2B5EF4-FFF2-40B4-BE49-F238E27FC236}">
                <a16:creationId xmlns:a16="http://schemas.microsoft.com/office/drawing/2014/main" id="{24F80E15-6ADF-2B86-A515-A9A5851C01F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6933496-F398-500E-817E-F3A0941DA403}"/>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7816059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0588C-84ED-55D9-7F6D-6D79E8718F2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319CB4C-DC83-2F43-1E02-CCC6728ABB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7211BDB-F5D8-C10E-CA3A-5B0706653B8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84516A9-0357-7B97-0E23-2708A849A84D}"/>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6" name="Footer Placeholder 5">
            <a:extLst>
              <a:ext uri="{FF2B5EF4-FFF2-40B4-BE49-F238E27FC236}">
                <a16:creationId xmlns:a16="http://schemas.microsoft.com/office/drawing/2014/main" id="{D30C9BFE-043C-3952-025E-8DF06E881B8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D138B7-A573-5A8F-9CF5-74B9B3323432}"/>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36910773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CCA1FC-2D86-FDFE-2351-72A611B7898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F8F326-4F57-E330-1F87-81E69F9BDA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DD542A4-AB9E-944D-6BD5-2E4AD1B2051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054B8DB-3B9B-0317-BFD5-2FC9EB16409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C8B121-764C-D14C-50F0-440F04A6FEF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21CBF95-F0F9-85F6-C638-878830370E77}"/>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8" name="Footer Placeholder 7">
            <a:extLst>
              <a:ext uri="{FF2B5EF4-FFF2-40B4-BE49-F238E27FC236}">
                <a16:creationId xmlns:a16="http://schemas.microsoft.com/office/drawing/2014/main" id="{B1A5A70B-784F-AAF2-0E35-DD145EAAAA9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32BCB8F-0B93-4493-266C-754EEC71AA3D}"/>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732322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24A77C-A31B-FDAE-DBBB-A744E1D4A0C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909A36EE-7700-8BC0-324E-1A00B026C7D0}"/>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4" name="Footer Placeholder 3">
            <a:extLst>
              <a:ext uri="{FF2B5EF4-FFF2-40B4-BE49-F238E27FC236}">
                <a16:creationId xmlns:a16="http://schemas.microsoft.com/office/drawing/2014/main" id="{1DB747CA-ECB5-9829-70FD-DCDB9931F570}"/>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8C39C53-EA52-974E-A7ED-FDF2D0F89D64}"/>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1097575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B4D36B-F567-EFB8-5177-D84477248259}"/>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3" name="Footer Placeholder 2">
            <a:extLst>
              <a:ext uri="{FF2B5EF4-FFF2-40B4-BE49-F238E27FC236}">
                <a16:creationId xmlns:a16="http://schemas.microsoft.com/office/drawing/2014/main" id="{DE2E908E-CF58-0A27-4885-5F5025AE24B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BD8F6DF6-7C3B-AE52-A54B-CDA676EA0BE5}"/>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88323472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FBF5AF-7329-E189-DB82-BF680F525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DBA3DB57-F114-8FF9-AD62-266AA6E200A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26350E43-2007-400A-B19E-DD56796CE93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F31345-8119-5D53-54C3-5FE55C87E6EE}"/>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6" name="Footer Placeholder 5">
            <a:extLst>
              <a:ext uri="{FF2B5EF4-FFF2-40B4-BE49-F238E27FC236}">
                <a16:creationId xmlns:a16="http://schemas.microsoft.com/office/drawing/2014/main" id="{ED6D1FE5-7379-5979-8A8A-F5263A5C202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36AB7AC8-A606-A513-B1A3-2C623C9ED25B}"/>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8255783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901BEA-6928-AF59-7D79-46623916152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BCA9CB07-C4EF-5B94-9C69-434FCD4E168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6CA78C5-53E0-09E2-5753-ACCBD35494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E446CA-3D0E-7864-C336-46ED48063D1D}"/>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6" name="Footer Placeholder 5">
            <a:extLst>
              <a:ext uri="{FF2B5EF4-FFF2-40B4-BE49-F238E27FC236}">
                <a16:creationId xmlns:a16="http://schemas.microsoft.com/office/drawing/2014/main" id="{C30DB2EE-98B7-6D5D-6ECD-43DEF1D59BB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CACC665-6FF9-F8F8-BFE3-03CE09A8565F}"/>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38109577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D356-F044-2681-4678-46969D129941}"/>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8AC0E6C-8158-8769-D89D-B1BE974C4E0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46FF12-2369-AB68-F1EF-2A80200EC9FA}"/>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5" name="Footer Placeholder 4">
            <a:extLst>
              <a:ext uri="{FF2B5EF4-FFF2-40B4-BE49-F238E27FC236}">
                <a16:creationId xmlns:a16="http://schemas.microsoft.com/office/drawing/2014/main" id="{AEA59DB4-238E-7D20-7715-43B08DB37B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DF50BFC-29ED-A212-0E82-73E99CE7E5F8}"/>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1144772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69548BA-7406-E84F-D300-E61310BC114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30C4CB9-E4AD-7DCB-484C-376F5F6EE2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839AF05-31E4-8CD5-108A-923E4EBBCC60}"/>
              </a:ext>
            </a:extLst>
          </p:cNvPr>
          <p:cNvSpPr>
            <a:spLocks noGrp="1"/>
          </p:cNvSpPr>
          <p:nvPr>
            <p:ph type="dt" sz="half" idx="10"/>
          </p:nvPr>
        </p:nvSpPr>
        <p:spPr/>
        <p:txBody>
          <a:bodyPr/>
          <a:lstStyle/>
          <a:p>
            <a:fld id="{52E95FC8-7A7C-4E51-A2DD-58CEFA0F8C02}" type="datetimeFigureOut">
              <a:rPr lang="en-GB" smtClean="0"/>
              <a:t>15/11/2024</a:t>
            </a:fld>
            <a:endParaRPr lang="en-GB"/>
          </a:p>
        </p:txBody>
      </p:sp>
      <p:sp>
        <p:nvSpPr>
          <p:cNvPr id="5" name="Footer Placeholder 4">
            <a:extLst>
              <a:ext uri="{FF2B5EF4-FFF2-40B4-BE49-F238E27FC236}">
                <a16:creationId xmlns:a16="http://schemas.microsoft.com/office/drawing/2014/main" id="{3E4105CC-4A46-EEF2-9C1A-1A58A8F0459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38CC9E6-0EFF-6F34-8873-D79EE3BF4489}"/>
              </a:ext>
            </a:extLst>
          </p:cNvPr>
          <p:cNvSpPr>
            <a:spLocks noGrp="1"/>
          </p:cNvSpPr>
          <p:nvPr>
            <p:ph type="sldNum" sz="quarter" idx="12"/>
          </p:nvPr>
        </p:nvSpPr>
        <p:spPr/>
        <p:txBody>
          <a:bodyPr/>
          <a:lstStyle/>
          <a:p>
            <a:fld id="{5DECDC82-2075-47DE-9B68-972E2D8DD649}" type="slidenum">
              <a:rPr lang="en-GB" smtClean="0"/>
              <a:t>‹#›</a:t>
            </a:fld>
            <a:endParaRPr lang="en-GB"/>
          </a:p>
        </p:txBody>
      </p:sp>
    </p:spTree>
    <p:extLst>
      <p:ext uri="{BB962C8B-B14F-4D97-AF65-F5344CB8AC3E}">
        <p14:creationId xmlns:p14="http://schemas.microsoft.com/office/powerpoint/2010/main" val="39100593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93B094-2475-61C4-CDB1-684D6136885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9187D8B-9299-60FE-FAEB-84AC8B4D50C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6E6E2E-9539-F669-D147-C269F6AEE6D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2E95FC8-7A7C-4E51-A2DD-58CEFA0F8C02}" type="datetimeFigureOut">
              <a:rPr lang="en-GB" smtClean="0"/>
              <a:t>15/11/2024</a:t>
            </a:fld>
            <a:endParaRPr lang="en-GB"/>
          </a:p>
        </p:txBody>
      </p:sp>
      <p:sp>
        <p:nvSpPr>
          <p:cNvPr id="5" name="Footer Placeholder 4">
            <a:extLst>
              <a:ext uri="{FF2B5EF4-FFF2-40B4-BE49-F238E27FC236}">
                <a16:creationId xmlns:a16="http://schemas.microsoft.com/office/drawing/2014/main" id="{E1C038C9-AF1E-13D4-8EA3-DA171A6874F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259F1074-6B9C-3E83-3B43-79BE36725C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ECDC82-2075-47DE-9B68-972E2D8DD649}" type="slidenum">
              <a:rPr lang="en-GB" smtClean="0"/>
              <a:t>‹#›</a:t>
            </a:fld>
            <a:endParaRPr lang="en-GB"/>
          </a:p>
        </p:txBody>
      </p:sp>
    </p:spTree>
    <p:extLst>
      <p:ext uri="{BB962C8B-B14F-4D97-AF65-F5344CB8AC3E}">
        <p14:creationId xmlns:p14="http://schemas.microsoft.com/office/powerpoint/2010/main" val="3829238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4" name="Picture 3" descr="A blue background with white text&#10;&#10;Description automatically generated">
            <a:extLst>
              <a:ext uri="{FF2B5EF4-FFF2-40B4-BE49-F238E27FC236}">
                <a16:creationId xmlns:a16="http://schemas.microsoft.com/office/drawing/2014/main" id="{5BAC4236-8C4B-513F-4054-9773C02CB57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1196838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D35E6D-64A4-E6CF-8A76-4FF64AD502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0F30793-6063-1139-21FD-2C290150A169}"/>
              </a:ext>
            </a:extLst>
          </p:cNvPr>
          <p:cNvSpPr txBox="1"/>
          <p:nvPr/>
        </p:nvSpPr>
        <p:spPr>
          <a:xfrm>
            <a:off x="3993267" y="520860"/>
            <a:ext cx="3680749" cy="707886"/>
          </a:xfrm>
          <a:prstGeom prst="rect">
            <a:avLst/>
          </a:prstGeom>
          <a:noFill/>
        </p:spPr>
        <p:txBody>
          <a:bodyPr wrap="square" rtlCol="0">
            <a:spAutoFit/>
          </a:bodyPr>
          <a:lstStyle/>
          <a:p>
            <a:r>
              <a:rPr lang="en-GB" sz="4000" b="1" dirty="0">
                <a:solidFill>
                  <a:srgbClr val="292D51"/>
                </a:solidFill>
                <a:latin typeface="Poppins" panose="00000800000000000000" pitchFamily="50" charset="0"/>
                <a:cs typeface="Poppins" panose="00000800000000000000" pitchFamily="50" charset="0"/>
              </a:rPr>
              <a:t>The Church</a:t>
            </a:r>
          </a:p>
        </p:txBody>
      </p:sp>
      <p:pic>
        <p:nvPicPr>
          <p:cNvPr id="5" name="Picture 4" descr="A black background with blue text&#10;&#10;Description automatically generated">
            <a:extLst>
              <a:ext uri="{FF2B5EF4-FFF2-40B4-BE49-F238E27FC236}">
                <a16:creationId xmlns:a16="http://schemas.microsoft.com/office/drawing/2014/main" id="{23613287-D5DF-E29A-02A0-93730EDE7C7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3920" y="5803172"/>
            <a:ext cx="3322320" cy="668894"/>
          </a:xfrm>
          <a:prstGeom prst="rect">
            <a:avLst/>
          </a:prstGeom>
        </p:spPr>
      </p:pic>
      <p:sp>
        <p:nvSpPr>
          <p:cNvPr id="4" name="TextBox 3">
            <a:extLst>
              <a:ext uri="{FF2B5EF4-FFF2-40B4-BE49-F238E27FC236}">
                <a16:creationId xmlns:a16="http://schemas.microsoft.com/office/drawing/2014/main" id="{70E6B2F4-6E10-E751-CD14-EEE568D30273}"/>
              </a:ext>
            </a:extLst>
          </p:cNvPr>
          <p:cNvSpPr txBox="1"/>
          <p:nvPr/>
        </p:nvSpPr>
        <p:spPr>
          <a:xfrm>
            <a:off x="335666" y="1554095"/>
            <a:ext cx="10764456" cy="4469685"/>
          </a:xfrm>
          <a:prstGeom prst="rect">
            <a:avLst/>
          </a:prstGeom>
          <a:noFill/>
        </p:spPr>
        <p:txBody>
          <a:bodyPr wrap="square" lIns="91440" tIns="45720" rIns="91440" bIns="45720" rtlCol="0" anchor="t">
            <a:spAutoFit/>
          </a:bodyPr>
          <a:lstStyle/>
          <a:p>
            <a:pPr marL="342900" lvl="0" indent="-342900">
              <a:buFont typeface="+mj-lt"/>
              <a:buAutoNum type="arabicPeriod"/>
            </a:pPr>
            <a:r>
              <a:rPr lang="en-GB" sz="2400" dirty="0">
                <a:solidFill>
                  <a:srgbClr val="292D51"/>
                </a:solidFill>
                <a:effectLst/>
                <a:latin typeface="Calibri" panose="020F0502020204030204" pitchFamily="34" charset="0"/>
                <a:ea typeface="Aptos" panose="020B0004020202020204" pitchFamily="34" charset="0"/>
              </a:rPr>
              <a:t>Pray that the Lord strengthens His church to disciple one another. Pray the Lord equips men and women for acts of service in the church, and to share their faith earnestly with those in their lives. </a:t>
            </a:r>
            <a:endParaRPr lang="en-GB" sz="2400" dirty="0">
              <a:effectLst/>
              <a:latin typeface="Calibri" panose="020F0502020204030204" pitchFamily="34" charset="0"/>
              <a:ea typeface="Aptos" panose="020B0004020202020204" pitchFamily="34" charset="0"/>
            </a:endParaRPr>
          </a:p>
          <a:p>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r>
              <a:rPr lang="en-GB" sz="2400" dirty="0">
                <a:solidFill>
                  <a:srgbClr val="292D51"/>
                </a:solidFill>
                <a:effectLst/>
                <a:latin typeface="Calibri" panose="020F0502020204030204" pitchFamily="34" charset="0"/>
                <a:ea typeface="Aptos" panose="020B0004020202020204" pitchFamily="34" charset="0"/>
              </a:rPr>
              <a:t>2. Remember three of our ‘brown site’ plans, Hope (Leith), Paisley and Wick. These are churches which have been intentionally closed but which we have plans to re-open. </a:t>
            </a:r>
            <a:r>
              <a:rPr lang="en-GB" sz="2400" kern="0" dirty="0">
                <a:solidFill>
                  <a:srgbClr val="292D51"/>
                </a:solidFill>
                <a:effectLst/>
                <a:latin typeface="Calibri" panose="020F0502020204030204" pitchFamily="34" charset="0"/>
                <a:ea typeface="Aptos" panose="020B0004020202020204" pitchFamily="34" charset="0"/>
              </a:rPr>
              <a:t>Pray for the Centre for Rural Ministry as it supports and encourages churches in rural areas.</a:t>
            </a:r>
            <a:endParaRPr lang="en-GB" sz="2400" dirty="0">
              <a:effectLst/>
              <a:latin typeface="Calibri" panose="020F0502020204030204" pitchFamily="34" charset="0"/>
              <a:ea typeface="Aptos" panose="020B0004020202020204" pitchFamily="34" charset="0"/>
            </a:endParaRPr>
          </a:p>
          <a:p>
            <a:r>
              <a:rPr lang="en-GB" sz="2400" dirty="0">
                <a:solidFill>
                  <a:srgbClr val="292D51"/>
                </a:solidFill>
                <a:effectLst/>
                <a:latin typeface="Calibri" panose="020F0502020204030204" pitchFamily="34" charset="0"/>
                <a:ea typeface="Aptos" panose="020B0004020202020204" pitchFamily="34" charset="0"/>
              </a:rPr>
              <a:t> </a:t>
            </a:r>
            <a:endParaRPr lang="en-GB" sz="2400" dirty="0">
              <a:latin typeface="Calibri" panose="020F0502020204030204" pitchFamily="34" charset="0"/>
              <a:ea typeface="Aptos" panose="020B0004020202020204" pitchFamily="34" charset="0"/>
            </a:endParaRPr>
          </a:p>
          <a:p>
            <a:r>
              <a:rPr lang="en-GB" sz="2400" dirty="0">
                <a:solidFill>
                  <a:srgbClr val="292D51"/>
                </a:solidFill>
                <a:effectLst/>
                <a:latin typeface="Calibri" panose="020F0502020204030204" pitchFamily="34" charset="0"/>
                <a:ea typeface="Aptos" panose="020B0004020202020204" pitchFamily="34" charset="0"/>
              </a:rPr>
              <a:t>3. Pray for ETS and training Churches as they seek to help our Ministers-in-Training grow in character, conviction, and competence.</a:t>
            </a:r>
            <a:endParaRPr lang="en-GB" sz="2400" dirty="0">
              <a:effectLst/>
              <a:latin typeface="Calibri" panose="020F0502020204030204" pitchFamily="34" charset="0"/>
              <a:ea typeface="Aptos" panose="020B0004020202020204" pitchFamily="34" charset="0"/>
            </a:endParaRPr>
          </a:p>
          <a:p>
            <a:pPr>
              <a:lnSpc>
                <a:spcPct val="107000"/>
              </a:lnSpc>
              <a:spcAft>
                <a:spcPts val="800"/>
              </a:spcAft>
            </a:pPr>
            <a:endParaRPr lang="en-GB" sz="2000" dirty="0">
              <a:solidFill>
                <a:srgbClr val="292D5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20102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7CB118-6377-CE66-5B94-64C8CE06AFD6}"/>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691FA5D-7A13-1147-315E-E301161A45DB}"/>
              </a:ext>
            </a:extLst>
          </p:cNvPr>
          <p:cNvSpPr txBox="1"/>
          <p:nvPr/>
        </p:nvSpPr>
        <p:spPr>
          <a:xfrm>
            <a:off x="3993267" y="520860"/>
            <a:ext cx="3680749" cy="707886"/>
          </a:xfrm>
          <a:prstGeom prst="rect">
            <a:avLst/>
          </a:prstGeom>
          <a:noFill/>
        </p:spPr>
        <p:txBody>
          <a:bodyPr wrap="square" rtlCol="0">
            <a:spAutoFit/>
          </a:bodyPr>
          <a:lstStyle/>
          <a:p>
            <a:r>
              <a:rPr lang="en-GB" sz="4000" b="1" dirty="0">
                <a:solidFill>
                  <a:srgbClr val="292D51"/>
                </a:solidFill>
                <a:latin typeface="Poppins" panose="00000800000000000000" pitchFamily="50" charset="0"/>
                <a:cs typeface="Poppins" panose="00000800000000000000" pitchFamily="50" charset="0"/>
              </a:rPr>
              <a:t>The Church</a:t>
            </a:r>
          </a:p>
        </p:txBody>
      </p:sp>
      <p:pic>
        <p:nvPicPr>
          <p:cNvPr id="5" name="Picture 4" descr="A black background with blue text&#10;&#10;Description automatically generated">
            <a:extLst>
              <a:ext uri="{FF2B5EF4-FFF2-40B4-BE49-F238E27FC236}">
                <a16:creationId xmlns:a16="http://schemas.microsoft.com/office/drawing/2014/main" id="{C75796F8-4730-9620-ABE9-93CCA737034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3920" y="5803172"/>
            <a:ext cx="3322320" cy="668894"/>
          </a:xfrm>
          <a:prstGeom prst="rect">
            <a:avLst/>
          </a:prstGeom>
        </p:spPr>
      </p:pic>
      <p:sp>
        <p:nvSpPr>
          <p:cNvPr id="4" name="TextBox 3">
            <a:extLst>
              <a:ext uri="{FF2B5EF4-FFF2-40B4-BE49-F238E27FC236}">
                <a16:creationId xmlns:a16="http://schemas.microsoft.com/office/drawing/2014/main" id="{D516DE14-515A-E204-C35E-9B613110F896}"/>
              </a:ext>
            </a:extLst>
          </p:cNvPr>
          <p:cNvSpPr txBox="1"/>
          <p:nvPr/>
        </p:nvSpPr>
        <p:spPr>
          <a:xfrm>
            <a:off x="365760" y="1228746"/>
            <a:ext cx="10764456" cy="4438203"/>
          </a:xfrm>
          <a:prstGeom prst="rect">
            <a:avLst/>
          </a:prstGeom>
          <a:noFill/>
        </p:spPr>
        <p:txBody>
          <a:bodyPr wrap="square" lIns="91440" tIns="45720" rIns="91440" bIns="45720" rtlCol="0" anchor="t">
            <a:spAutoFit/>
          </a:bodyPr>
          <a:lstStyle/>
          <a:p>
            <a:pPr lvl="0"/>
            <a:r>
              <a:rPr lang="en-GB" sz="1800" dirty="0">
                <a:solidFill>
                  <a:srgbClr val="292D51"/>
                </a:solidFill>
                <a:effectLst/>
                <a:latin typeface="Calibri" panose="020F0502020204030204" pitchFamily="34" charset="0"/>
                <a:ea typeface="Aptos" panose="020B0004020202020204" pitchFamily="34" charset="0"/>
              </a:rPr>
              <a:t>4. </a:t>
            </a:r>
            <a:r>
              <a:rPr lang="en-GB" sz="2400" dirty="0">
                <a:solidFill>
                  <a:srgbClr val="292D51"/>
                </a:solidFill>
                <a:effectLst/>
                <a:latin typeface="Calibri" panose="020F0502020204030204" pitchFamily="34" charset="0"/>
                <a:ea typeface="Aptos" panose="020B0004020202020204" pitchFamily="34" charset="0"/>
              </a:rPr>
              <a:t>Pray for the provision of new applicants for ministry coming through our congregations. Pray for those in the process of applying for Free Church Ministry.</a:t>
            </a:r>
            <a:endParaRPr lang="en-GB" sz="2400" dirty="0">
              <a:effectLst/>
              <a:latin typeface="Calibri" panose="020F0502020204030204" pitchFamily="34" charset="0"/>
              <a:ea typeface="Aptos" panose="020B0004020202020204" pitchFamily="34" charset="0"/>
            </a:endParaRPr>
          </a:p>
          <a:p>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r>
              <a:rPr lang="en-GB" sz="2400" dirty="0">
                <a:solidFill>
                  <a:srgbClr val="292D51"/>
                </a:solidFill>
                <a:effectLst/>
                <a:latin typeface="Calibri" panose="020F0502020204030204" pitchFamily="34" charset="0"/>
                <a:ea typeface="Aptos" panose="020B0004020202020204" pitchFamily="34" charset="0"/>
              </a:rPr>
              <a:t>5. Pray for the godliness and well-being of our ministers who serve across Scotland and beyond, proclaiming the gospel faithfully in very difficult times, that the Lord would strengthen and uphold them.</a:t>
            </a:r>
            <a:endParaRPr lang="en-GB" sz="2400" dirty="0">
              <a:effectLst/>
              <a:latin typeface="Calibri" panose="020F0502020204030204" pitchFamily="34" charset="0"/>
              <a:ea typeface="Aptos" panose="020B0004020202020204" pitchFamily="34" charset="0"/>
            </a:endParaRPr>
          </a:p>
          <a:p>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r>
              <a:rPr lang="en-GB" sz="2400" dirty="0">
                <a:solidFill>
                  <a:srgbClr val="292D51"/>
                </a:solidFill>
                <a:effectLst/>
                <a:latin typeface="Calibri" panose="020F0502020204030204" pitchFamily="34" charset="0"/>
                <a:ea typeface="Aptos" panose="020B0004020202020204" pitchFamily="34" charset="0"/>
              </a:rPr>
              <a:t>6. Pray for all our church planters to stay refreshed and renewed by God's grace. Pray for the latest church plants: Merchant City Church, led by Neil Longwe and David Trimble; Hope Church Leith, led by Derek Lamont; the Spanish-speaking congregation, led by Israel Guerrero; and </a:t>
            </a:r>
            <a:r>
              <a:rPr lang="en-GB" sz="2400" dirty="0" err="1">
                <a:solidFill>
                  <a:srgbClr val="292D51"/>
                </a:solidFill>
                <a:effectLst/>
                <a:latin typeface="Calibri" panose="020F0502020204030204" pitchFamily="34" charset="0"/>
                <a:ea typeface="Aptos" panose="020B0004020202020204" pitchFamily="34" charset="0"/>
              </a:rPr>
              <a:t>Gilmerton</a:t>
            </a:r>
            <a:r>
              <a:rPr lang="en-GB" sz="2400" dirty="0">
                <a:solidFill>
                  <a:srgbClr val="292D51"/>
                </a:solidFill>
                <a:effectLst/>
                <a:latin typeface="Calibri" panose="020F0502020204030204" pitchFamily="34" charset="0"/>
                <a:ea typeface="Aptos" panose="020B0004020202020204" pitchFamily="34" charset="0"/>
              </a:rPr>
              <a:t>, led by Colin Ross. </a:t>
            </a:r>
            <a:endParaRPr lang="en-GB" sz="2400" dirty="0">
              <a:effectLst/>
              <a:latin typeface="Calibri" panose="020F0502020204030204" pitchFamily="34" charset="0"/>
              <a:ea typeface="Aptos" panose="020B0004020202020204" pitchFamily="34" charset="0"/>
            </a:endParaRPr>
          </a:p>
          <a:p>
            <a:pPr>
              <a:lnSpc>
                <a:spcPct val="107000"/>
              </a:lnSpc>
              <a:spcAft>
                <a:spcPts val="800"/>
              </a:spcAft>
            </a:pP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532500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630F5F-AFD4-3AA4-4589-388ED1A704B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D1E3D05-0B8E-73A5-CB9D-02E55DEECFAB}"/>
              </a:ext>
            </a:extLst>
          </p:cNvPr>
          <p:cNvSpPr txBox="1"/>
          <p:nvPr/>
        </p:nvSpPr>
        <p:spPr>
          <a:xfrm>
            <a:off x="3750197" y="544010"/>
            <a:ext cx="5069711" cy="707886"/>
          </a:xfrm>
          <a:prstGeom prst="rect">
            <a:avLst/>
          </a:prstGeom>
          <a:noFill/>
        </p:spPr>
        <p:txBody>
          <a:bodyPr wrap="square" rtlCol="0">
            <a:spAutoFit/>
          </a:bodyPr>
          <a:lstStyle/>
          <a:p>
            <a:r>
              <a:rPr lang="en-GB" sz="4000" b="1" dirty="0">
                <a:solidFill>
                  <a:srgbClr val="292D51"/>
                </a:solidFill>
                <a:latin typeface="Poppins" panose="00000800000000000000" pitchFamily="50" charset="0"/>
                <a:cs typeface="Poppins" panose="00000800000000000000" pitchFamily="50" charset="0"/>
              </a:rPr>
              <a:t>The Church</a:t>
            </a:r>
          </a:p>
        </p:txBody>
      </p:sp>
      <p:pic>
        <p:nvPicPr>
          <p:cNvPr id="5" name="Picture 4" descr="A black background with blue text&#10;&#10;Description automatically generated">
            <a:extLst>
              <a:ext uri="{FF2B5EF4-FFF2-40B4-BE49-F238E27FC236}">
                <a16:creationId xmlns:a16="http://schemas.microsoft.com/office/drawing/2014/main" id="{9FE52751-CCFD-5B1B-40D3-F702B4630F3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503920" y="5803172"/>
            <a:ext cx="3322320" cy="668894"/>
          </a:xfrm>
          <a:prstGeom prst="rect">
            <a:avLst/>
          </a:prstGeom>
        </p:spPr>
      </p:pic>
      <p:sp>
        <p:nvSpPr>
          <p:cNvPr id="2" name="TextBox 1">
            <a:extLst>
              <a:ext uri="{FF2B5EF4-FFF2-40B4-BE49-F238E27FC236}">
                <a16:creationId xmlns:a16="http://schemas.microsoft.com/office/drawing/2014/main" id="{B8B5391B-3184-6FF0-9647-C6EA1EC34ED2}"/>
              </a:ext>
            </a:extLst>
          </p:cNvPr>
          <p:cNvSpPr txBox="1"/>
          <p:nvPr/>
        </p:nvSpPr>
        <p:spPr>
          <a:xfrm>
            <a:off x="346364" y="1371600"/>
            <a:ext cx="11042072" cy="4664162"/>
          </a:xfrm>
          <a:prstGeom prst="rect">
            <a:avLst/>
          </a:prstGeom>
          <a:noFill/>
        </p:spPr>
        <p:txBody>
          <a:bodyPr wrap="square" lIns="91440" tIns="45720" rIns="91440" bIns="45720" rtlCol="0" anchor="t">
            <a:spAutoFit/>
          </a:bodyPr>
          <a:lstStyle/>
          <a:p>
            <a:pPr lvl="0"/>
            <a:r>
              <a:rPr lang="en-GB" sz="1800" dirty="0">
                <a:solidFill>
                  <a:srgbClr val="292D51"/>
                </a:solidFill>
                <a:effectLst/>
                <a:latin typeface="Calibri" panose="020F0502020204030204" pitchFamily="34" charset="0"/>
                <a:ea typeface="Aptos" panose="020B0004020202020204" pitchFamily="34" charset="0"/>
              </a:rPr>
              <a:t>7. </a:t>
            </a:r>
            <a:r>
              <a:rPr lang="en-GB" sz="2400" dirty="0">
                <a:solidFill>
                  <a:srgbClr val="292D51"/>
                </a:solidFill>
                <a:effectLst/>
                <a:latin typeface="Calibri" panose="020F0502020204030204" pitchFamily="34" charset="0"/>
                <a:ea typeface="Aptos" panose="020B0004020202020204" pitchFamily="34" charset="0"/>
              </a:rPr>
              <a:t>Thank God for two new church plants that became fully sanctioned charges this past year: Haddington Community Church and </a:t>
            </a:r>
            <a:r>
              <a:rPr lang="en-GB" sz="2400" dirty="0" err="1">
                <a:solidFill>
                  <a:srgbClr val="292D51"/>
                </a:solidFill>
                <a:effectLst/>
                <a:latin typeface="Calibri" panose="020F0502020204030204" pitchFamily="34" charset="0"/>
                <a:ea typeface="Aptos" panose="020B0004020202020204" pitchFamily="34" charset="0"/>
              </a:rPr>
              <a:t>Esk</a:t>
            </a:r>
            <a:r>
              <a:rPr lang="en-GB" sz="2400" dirty="0">
                <a:solidFill>
                  <a:srgbClr val="292D51"/>
                </a:solidFill>
                <a:effectLst/>
                <a:latin typeface="Calibri" panose="020F0502020204030204" pitchFamily="34" charset="0"/>
                <a:ea typeface="Aptos" panose="020B0004020202020204" pitchFamily="34" charset="0"/>
              </a:rPr>
              <a:t> Valley Church. Pray for their stability, for help in finding places to meet and for manses for their ministers, for ongoing spiritual and numerical growth among their members, and for many chances to reach out in their communities.</a:t>
            </a:r>
            <a:endParaRPr lang="en-GB" sz="2400" dirty="0">
              <a:effectLst/>
              <a:latin typeface="Calibri" panose="020F0502020204030204" pitchFamily="34" charset="0"/>
              <a:ea typeface="Aptos" panose="020B0004020202020204" pitchFamily="34" charset="0"/>
            </a:endParaRPr>
          </a:p>
          <a:p>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r>
              <a:rPr lang="en-GB" sz="2400" dirty="0">
                <a:solidFill>
                  <a:srgbClr val="292D51"/>
                </a:solidFill>
                <a:effectLst/>
                <a:latin typeface="Calibri" panose="020F0502020204030204" pitchFamily="34" charset="0"/>
                <a:ea typeface="Aptos" panose="020B0004020202020204" pitchFamily="34" charset="0"/>
              </a:rPr>
              <a:t>8. Give thanks for God’s blessing and provision for the 11 camps that took place over the summer, the Big Free Rally in October and all the young folks that attended. Give thanks also for the annual teens conference and youth conferences which aim to be a week of teaching and discipleship for youth and young adults. </a:t>
            </a:r>
            <a:endParaRPr lang="en-GB" sz="2400" dirty="0">
              <a:effectLst/>
              <a:latin typeface="Calibri" panose="020F0502020204030204" pitchFamily="34" charset="0"/>
              <a:ea typeface="Aptos" panose="020B0004020202020204" pitchFamily="34" charset="0"/>
            </a:endParaRPr>
          </a:p>
          <a:p>
            <a:pPr>
              <a:lnSpc>
                <a:spcPct val="107000"/>
              </a:lnSpc>
              <a:spcAft>
                <a:spcPts val="800"/>
              </a:spcAft>
            </a:pPr>
            <a:endParaRPr lang="en-GB" sz="2400" dirty="0">
              <a:solidFill>
                <a:srgbClr val="292D51"/>
              </a:solidFill>
              <a:effectLst/>
              <a:latin typeface="Calibri" panose="020F0502020204030204" pitchFamily="34" charset="0"/>
              <a:ea typeface="Aptos" panose="020B0004020202020204" pitchFamily="34" charset="0"/>
              <a:cs typeface="Calibri" panose="020F0502020204030204" pitchFamily="34" charset="0"/>
            </a:endParaRPr>
          </a:p>
          <a:p>
            <a:pPr>
              <a:lnSpc>
                <a:spcPct val="107000"/>
              </a:lnSpc>
              <a:spcAft>
                <a:spcPts val="800"/>
              </a:spcAft>
            </a:pPr>
            <a:r>
              <a:rPr lang="en-GB" sz="2400" dirty="0">
                <a:solidFill>
                  <a:srgbClr val="292D51"/>
                </a:solidFill>
                <a:effectLst/>
                <a:latin typeface="Calibri" panose="020F0502020204030204" pitchFamily="34" charset="0"/>
                <a:ea typeface="Aptos" panose="020B0004020202020204" pitchFamily="34" charset="0"/>
                <a:cs typeface="Calibri" panose="020F0502020204030204" pitchFamily="34" charset="0"/>
              </a:rPr>
              <a:t> </a:t>
            </a:r>
            <a:r>
              <a:rPr lang="en-GB" sz="2400" dirty="0">
                <a:effectLst/>
                <a:latin typeface="Aptos" panose="020B0004020202020204" pitchFamily="34" charset="0"/>
                <a:ea typeface="Aptos" panose="020B0004020202020204" pitchFamily="34" charset="0"/>
                <a:cs typeface="Times New Roman" panose="02020603050405020304" pitchFamily="18" charset="0"/>
              </a:rPr>
              <a:t> </a:t>
            </a:r>
          </a:p>
        </p:txBody>
      </p:sp>
    </p:spTree>
    <p:extLst>
      <p:ext uri="{BB962C8B-B14F-4D97-AF65-F5344CB8AC3E}">
        <p14:creationId xmlns:p14="http://schemas.microsoft.com/office/powerpoint/2010/main" val="15677471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C5E3E-3463-EF10-160D-2D1EEF50A961}"/>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6344CAE-2B76-BC83-B6F5-4ACA8A1D5331}"/>
              </a:ext>
            </a:extLst>
          </p:cNvPr>
          <p:cNvSpPr txBox="1"/>
          <p:nvPr/>
        </p:nvSpPr>
        <p:spPr>
          <a:xfrm>
            <a:off x="4317358" y="678112"/>
            <a:ext cx="4166886" cy="1046440"/>
          </a:xfrm>
          <a:prstGeom prst="rect">
            <a:avLst/>
          </a:prstGeom>
          <a:noFill/>
        </p:spPr>
        <p:txBody>
          <a:bodyPr wrap="square" rtlCol="0">
            <a:spAutoFit/>
          </a:bodyPr>
          <a:lstStyle/>
          <a:p>
            <a:r>
              <a:rPr lang="en-GB" sz="4400" b="1" dirty="0">
                <a:solidFill>
                  <a:srgbClr val="292D51"/>
                </a:solidFill>
                <a:latin typeface="Poppins" panose="00000800000000000000" pitchFamily="50" charset="0"/>
                <a:cs typeface="Poppins" panose="00000800000000000000" pitchFamily="50" charset="0"/>
              </a:rPr>
              <a:t>The Nation</a:t>
            </a:r>
          </a:p>
          <a:p>
            <a:endParaRPr lang="en-GB" dirty="0"/>
          </a:p>
        </p:txBody>
      </p:sp>
      <p:sp>
        <p:nvSpPr>
          <p:cNvPr id="3" name="TextBox 2">
            <a:extLst>
              <a:ext uri="{FF2B5EF4-FFF2-40B4-BE49-F238E27FC236}">
                <a16:creationId xmlns:a16="http://schemas.microsoft.com/office/drawing/2014/main" id="{0ECB8664-8368-F8AD-FE9E-B9092782F11B}"/>
              </a:ext>
            </a:extLst>
          </p:cNvPr>
          <p:cNvSpPr txBox="1"/>
          <p:nvPr/>
        </p:nvSpPr>
        <p:spPr>
          <a:xfrm>
            <a:off x="451413" y="1724552"/>
            <a:ext cx="10941934" cy="4801314"/>
          </a:xfrm>
          <a:prstGeom prst="rect">
            <a:avLst/>
          </a:prstGeom>
          <a:noFill/>
        </p:spPr>
        <p:txBody>
          <a:bodyPr wrap="square" rtlCol="0">
            <a:spAutoFit/>
          </a:bodyPr>
          <a:lstStyle/>
          <a:p>
            <a:pPr lvl="0">
              <a:lnSpc>
                <a:spcPct val="110000"/>
              </a:lnSpc>
            </a:pPr>
            <a:r>
              <a:rPr lang="en-GB" sz="1800" dirty="0">
                <a:solidFill>
                  <a:srgbClr val="292D51"/>
                </a:solidFill>
                <a:effectLst/>
                <a:latin typeface="Calibri" panose="020F0502020204030204" pitchFamily="34" charset="0"/>
                <a:ea typeface="Aptos" panose="020B0004020202020204" pitchFamily="34" charset="0"/>
              </a:rPr>
              <a:t>1</a:t>
            </a:r>
            <a:r>
              <a:rPr lang="en-GB" sz="2400" dirty="0">
                <a:solidFill>
                  <a:srgbClr val="292D51"/>
                </a:solidFill>
                <a:effectLst/>
                <a:latin typeface="Calibri" panose="020F0502020204030204" pitchFamily="34" charset="0"/>
                <a:ea typeface="Aptos" panose="020B0004020202020204" pitchFamily="34" charset="0"/>
              </a:rPr>
              <a:t>. Pray for our National Leaders: The King, Prime Minister, First Minister, MPs, MSPs, Councillors</a:t>
            </a:r>
            <a:endParaRPr lang="en-GB" sz="2400" dirty="0">
              <a:effectLst/>
              <a:latin typeface="Calibri" panose="020F0502020204030204" pitchFamily="34" charset="0"/>
              <a:ea typeface="Aptos" panose="020B0004020202020204" pitchFamily="34" charset="0"/>
            </a:endParaRPr>
          </a:p>
          <a:p>
            <a:pPr marL="457200">
              <a:lnSpc>
                <a:spcPct val="110000"/>
              </a:lnSpc>
            </a:pPr>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lnSpc>
                <a:spcPct val="110000"/>
              </a:lnSpc>
            </a:pPr>
            <a:r>
              <a:rPr lang="en-GB" sz="2400" dirty="0">
                <a:solidFill>
                  <a:srgbClr val="292D51"/>
                </a:solidFill>
                <a:effectLst/>
                <a:latin typeface="Calibri" panose="020F0502020204030204" pitchFamily="34" charset="0"/>
                <a:ea typeface="Aptos" panose="020B0004020202020204" pitchFamily="34" charset="0"/>
              </a:rPr>
              <a:t>2. Give thanks to the Lord for the work of the Free Church of Scotland’s Public Engagement Group (PEG) and other Christian churches and organisations in Scotland as they respond to consultations and seek to engage with politicians. Pray for wisdom as they look at what consultations to respond to and as they produce responses that are Biblical, informative, and impactful.</a:t>
            </a:r>
            <a:endParaRPr lang="en-GB" sz="2400" dirty="0">
              <a:effectLst/>
              <a:latin typeface="Calibri" panose="020F0502020204030204" pitchFamily="34" charset="0"/>
              <a:ea typeface="Aptos" panose="020B0004020202020204" pitchFamily="34" charset="0"/>
            </a:endParaRPr>
          </a:p>
          <a:p>
            <a:pPr marL="457200"/>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lnSpc>
                <a:spcPct val="110000"/>
              </a:lnSpc>
            </a:pPr>
            <a:r>
              <a:rPr lang="en-GB" sz="2400" dirty="0">
                <a:solidFill>
                  <a:srgbClr val="292D51"/>
                </a:solidFill>
                <a:effectLst/>
                <a:latin typeface="Calibri" panose="020F0502020204030204" pitchFamily="34" charset="0"/>
                <a:ea typeface="Aptos" panose="020B0004020202020204" pitchFamily="34" charset="0"/>
              </a:rPr>
              <a:t>3. Pray against proposals at Holyrood and Westminster to ban so called “conversion practices”.</a:t>
            </a:r>
            <a:endParaRPr lang="en-GB" sz="2400" dirty="0">
              <a:effectLst/>
              <a:latin typeface="Calibri" panose="020F0502020204030204" pitchFamily="34" charset="0"/>
              <a:ea typeface="Aptos" panose="020B0004020202020204" pitchFamily="34" charset="0"/>
            </a:endParaRPr>
          </a:p>
          <a:p>
            <a:endParaRPr lang="en-GB" dirty="0"/>
          </a:p>
        </p:txBody>
      </p:sp>
      <p:pic>
        <p:nvPicPr>
          <p:cNvPr id="4" name="Picture 3">
            <a:extLst>
              <a:ext uri="{FF2B5EF4-FFF2-40B4-BE49-F238E27FC236}">
                <a16:creationId xmlns:a16="http://schemas.microsoft.com/office/drawing/2014/main" id="{625C485E-C1D0-B917-D6AC-4B07E5C801E7}"/>
              </a:ext>
            </a:extLst>
          </p:cNvPr>
          <p:cNvPicPr>
            <a:picLocks noChangeAspect="1"/>
          </p:cNvPicPr>
          <p:nvPr/>
        </p:nvPicPr>
        <p:blipFill>
          <a:blip r:embed="rId2"/>
          <a:stretch>
            <a:fillRect/>
          </a:stretch>
        </p:blipFill>
        <p:spPr>
          <a:xfrm>
            <a:off x="8573589" y="5955593"/>
            <a:ext cx="3322608" cy="670618"/>
          </a:xfrm>
          <a:prstGeom prst="rect">
            <a:avLst/>
          </a:prstGeom>
        </p:spPr>
      </p:pic>
    </p:spTree>
    <p:extLst>
      <p:ext uri="{BB962C8B-B14F-4D97-AF65-F5344CB8AC3E}">
        <p14:creationId xmlns:p14="http://schemas.microsoft.com/office/powerpoint/2010/main" val="760911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F3956-E925-70BF-6453-48FCC1A51E24}"/>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B18758C-0805-D096-B3AC-4052F80B45D3}"/>
              </a:ext>
            </a:extLst>
          </p:cNvPr>
          <p:cNvPicPr>
            <a:picLocks noChangeAspect="1"/>
          </p:cNvPicPr>
          <p:nvPr/>
        </p:nvPicPr>
        <p:blipFill>
          <a:blip r:embed="rId2"/>
          <a:stretch>
            <a:fillRect/>
          </a:stretch>
        </p:blipFill>
        <p:spPr>
          <a:xfrm>
            <a:off x="8588685" y="5784639"/>
            <a:ext cx="3322608" cy="670618"/>
          </a:xfrm>
          <a:prstGeom prst="rect">
            <a:avLst/>
          </a:prstGeom>
        </p:spPr>
      </p:pic>
      <p:sp>
        <p:nvSpPr>
          <p:cNvPr id="4" name="TextBox 3">
            <a:extLst>
              <a:ext uri="{FF2B5EF4-FFF2-40B4-BE49-F238E27FC236}">
                <a16:creationId xmlns:a16="http://schemas.microsoft.com/office/drawing/2014/main" id="{ACEC318A-0390-C190-61E4-BC71FDDACBC5}"/>
              </a:ext>
            </a:extLst>
          </p:cNvPr>
          <p:cNvSpPr txBox="1"/>
          <p:nvPr/>
        </p:nvSpPr>
        <p:spPr>
          <a:xfrm>
            <a:off x="311328" y="1542391"/>
            <a:ext cx="11181144" cy="3207032"/>
          </a:xfrm>
          <a:prstGeom prst="rect">
            <a:avLst/>
          </a:prstGeom>
          <a:noFill/>
        </p:spPr>
        <p:txBody>
          <a:bodyPr wrap="square">
            <a:spAutoFit/>
          </a:bodyPr>
          <a:lstStyle/>
          <a:p>
            <a:pPr lvl="0">
              <a:lnSpc>
                <a:spcPct val="110000"/>
              </a:lnSpc>
            </a:pPr>
            <a:r>
              <a:rPr lang="en-GB" sz="1800" dirty="0">
                <a:solidFill>
                  <a:srgbClr val="292D51"/>
                </a:solidFill>
                <a:effectLst/>
                <a:latin typeface="Calibri" panose="020F0502020204030204" pitchFamily="34" charset="0"/>
                <a:ea typeface="Aptos" panose="020B0004020202020204" pitchFamily="34" charset="0"/>
              </a:rPr>
              <a:t>4. </a:t>
            </a:r>
            <a:r>
              <a:rPr lang="en-GB" sz="2400" dirty="0">
                <a:solidFill>
                  <a:srgbClr val="292D51"/>
                </a:solidFill>
                <a:effectLst/>
                <a:latin typeface="Calibri" panose="020F0502020204030204" pitchFamily="34" charset="0"/>
                <a:ea typeface="Aptos" panose="020B0004020202020204" pitchFamily="34" charset="0"/>
              </a:rPr>
              <a:t>Pray that our society would uphold the sanctity of life – particularly in relation to proposals to liberalise Abortion and introduce Assisted Suicide. Give thanks for efforts to improve Palliative Care in Scotland. </a:t>
            </a:r>
            <a:endParaRPr lang="en-GB" sz="2400" dirty="0">
              <a:effectLst/>
              <a:latin typeface="Calibri" panose="020F0502020204030204" pitchFamily="34" charset="0"/>
              <a:ea typeface="Aptos" panose="020B0004020202020204" pitchFamily="34" charset="0"/>
            </a:endParaRPr>
          </a:p>
          <a:p>
            <a:pPr marL="457200"/>
            <a:r>
              <a:rPr lang="en-GB" sz="2400" dirty="0">
                <a:solidFill>
                  <a:srgbClr val="292D51"/>
                </a:solidFill>
                <a:effectLst/>
                <a:latin typeface="Calibri" panose="020F0502020204030204" pitchFamily="34" charset="0"/>
                <a:ea typeface="Aptos" panose="020B0004020202020204" pitchFamily="34" charset="0"/>
              </a:rPr>
              <a:t> </a:t>
            </a:r>
            <a:endParaRPr lang="en-GB" sz="2400" dirty="0">
              <a:effectLst/>
              <a:latin typeface="Calibri" panose="020F0502020204030204" pitchFamily="34" charset="0"/>
              <a:ea typeface="Aptos" panose="020B0004020202020204" pitchFamily="34" charset="0"/>
            </a:endParaRPr>
          </a:p>
          <a:p>
            <a:pPr lvl="0">
              <a:lnSpc>
                <a:spcPct val="110000"/>
              </a:lnSpc>
            </a:pPr>
            <a:r>
              <a:rPr lang="en-GB" sz="2400" dirty="0">
                <a:solidFill>
                  <a:srgbClr val="292D51"/>
                </a:solidFill>
                <a:effectLst/>
                <a:latin typeface="Calibri" panose="020F0502020204030204" pitchFamily="34" charset="0"/>
                <a:ea typeface="Aptos" panose="020B0004020202020204" pitchFamily="34" charset="0"/>
              </a:rPr>
              <a:t>5. Pray for women and others caught up in prostitution in Scotland. Pray that proposals to help women escape prostitution would finally be given parliamentary time. Pray for all organisations that seek to help women find a way out. </a:t>
            </a:r>
            <a:endParaRPr lang="en-GB" sz="2400" dirty="0">
              <a:effectLst/>
              <a:latin typeface="Calibri" panose="020F0502020204030204" pitchFamily="34" charset="0"/>
              <a:ea typeface="Aptos" panose="020B0004020202020204" pitchFamily="34" charset="0"/>
            </a:endParaRPr>
          </a:p>
          <a:p>
            <a:pPr marL="0" marR="0" lvl="0" indent="0" algn="just" defTabSz="914400" rtl="0" eaLnBrk="1" fontAlgn="auto" latinLnBrk="0" hangingPunct="1">
              <a:lnSpc>
                <a:spcPct val="100000"/>
              </a:lnSpc>
              <a:spcBef>
                <a:spcPts val="0"/>
              </a:spcBef>
              <a:spcAft>
                <a:spcPts val="600"/>
              </a:spcAft>
              <a:buClrTx/>
              <a:buSzTx/>
              <a:buFontTx/>
              <a:buNone/>
              <a:tabLst/>
              <a:defRPr/>
            </a:pPr>
            <a:endParaRPr kumimoji="0" lang="en-GB" sz="2000" b="0" i="0" u="none" strike="noStrike" kern="100" cap="none" spc="0" normalizeH="0" baseline="0" noProof="0" dirty="0">
              <a:ln>
                <a:noFill/>
              </a:ln>
              <a:solidFill>
                <a:srgbClr val="292D51"/>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AEBF6EF9-C4F4-3345-F451-0BA47785C47D}"/>
              </a:ext>
            </a:extLst>
          </p:cNvPr>
          <p:cNvPicPr>
            <a:picLocks noChangeAspect="1"/>
          </p:cNvPicPr>
          <p:nvPr/>
        </p:nvPicPr>
        <p:blipFill>
          <a:blip r:embed="rId3"/>
          <a:stretch>
            <a:fillRect/>
          </a:stretch>
        </p:blipFill>
        <p:spPr>
          <a:xfrm>
            <a:off x="3287271" y="542962"/>
            <a:ext cx="4413887" cy="1176630"/>
          </a:xfrm>
          <a:prstGeom prst="rect">
            <a:avLst/>
          </a:prstGeom>
        </p:spPr>
      </p:pic>
    </p:spTree>
    <p:extLst>
      <p:ext uri="{BB962C8B-B14F-4D97-AF65-F5344CB8AC3E}">
        <p14:creationId xmlns:p14="http://schemas.microsoft.com/office/powerpoint/2010/main" val="15712496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22D0D-4483-85A2-0628-E4D13B5828B8}"/>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A6626DF-5EC3-11C6-9426-74C5D4DA5AAB}"/>
              </a:ext>
            </a:extLst>
          </p:cNvPr>
          <p:cNvSpPr txBox="1"/>
          <p:nvPr/>
        </p:nvSpPr>
        <p:spPr>
          <a:xfrm>
            <a:off x="814086" y="1724857"/>
            <a:ext cx="9394785" cy="3877985"/>
          </a:xfrm>
          <a:prstGeom prst="rect">
            <a:avLst/>
          </a:prstGeom>
          <a:noFill/>
        </p:spPr>
        <p:txBody>
          <a:bodyPr wrap="square">
            <a:spAutoFit/>
          </a:bodyPr>
          <a:lstStyle/>
          <a:p>
            <a:pPr marL="342900" lvl="0" indent="-342900" algn="just">
              <a:spcAft>
                <a:spcPts val="600"/>
              </a:spcAft>
              <a:buFont typeface="+mj-lt"/>
              <a:buAutoNum type="arabicPeriod"/>
            </a:pPr>
            <a:r>
              <a:rPr lang="en-GB" sz="2400" dirty="0">
                <a:solidFill>
                  <a:srgbClr val="292D51"/>
                </a:solidFill>
                <a:latin typeface="Calibri" panose="020F0502020204030204" pitchFamily="34" charset="0"/>
                <a:cs typeface="Calibri" panose="020F0502020204030204" pitchFamily="34" charset="0"/>
              </a:rPr>
              <a:t>Pray for Education in our Schools, for parents, children and teachers. </a:t>
            </a:r>
          </a:p>
          <a:p>
            <a:pPr marL="342900" lvl="0" indent="-342900" algn="just">
              <a:spcAft>
                <a:spcPts val="600"/>
              </a:spcAft>
              <a:buFont typeface="+mj-lt"/>
              <a:buAutoNum type="arabicPeriod"/>
            </a:pPr>
            <a:endParaRPr lang="en-GB" sz="2400" dirty="0">
              <a:solidFill>
                <a:srgbClr val="292D51"/>
              </a:solidFill>
              <a:latin typeface="Calibri" panose="020F0502020204030204" pitchFamily="34" charset="0"/>
              <a:cs typeface="Calibri" panose="020F0502020204030204" pitchFamily="34" charset="0"/>
            </a:endParaRPr>
          </a:p>
          <a:p>
            <a:pPr marL="342900" lvl="0" indent="-342900" algn="just">
              <a:spcAft>
                <a:spcPts val="600"/>
              </a:spcAft>
              <a:buFont typeface="+mj-lt"/>
              <a:buAutoNum type="arabicPeriod"/>
            </a:pPr>
            <a:r>
              <a:rPr lang="en-GB" sz="2400" dirty="0">
                <a:solidFill>
                  <a:srgbClr val="292D51"/>
                </a:solidFill>
                <a:latin typeface="Calibri" panose="020F0502020204030204" pitchFamily="34" charset="0"/>
                <a:cs typeface="Calibri" panose="020F0502020204030204" pitchFamily="34" charset="0"/>
              </a:rPr>
              <a:t>Pray for the Church and Christians engaging with Secular Humanism in the UK</a:t>
            </a:r>
          </a:p>
          <a:p>
            <a:pPr marL="342900" lvl="0" indent="-342900" algn="just">
              <a:spcAft>
                <a:spcPts val="600"/>
              </a:spcAft>
              <a:buFont typeface="+mj-lt"/>
              <a:buAutoNum type="arabicPeriod"/>
            </a:pPr>
            <a:endParaRPr lang="en-GB" sz="2400" dirty="0">
              <a:solidFill>
                <a:srgbClr val="292D51"/>
              </a:solidFill>
              <a:latin typeface="Calibri" panose="020F0502020204030204" pitchFamily="34" charset="0"/>
              <a:cs typeface="Calibri" panose="020F0502020204030204" pitchFamily="34" charset="0"/>
            </a:endParaRPr>
          </a:p>
          <a:p>
            <a:pPr marL="342900" lvl="0" indent="-342900" algn="just">
              <a:spcAft>
                <a:spcPts val="600"/>
              </a:spcAft>
              <a:buFont typeface="+mj-lt"/>
              <a:buAutoNum type="arabicPeriod"/>
            </a:pPr>
            <a:r>
              <a:rPr lang="en-GB" sz="2400" dirty="0">
                <a:solidFill>
                  <a:srgbClr val="292D51"/>
                </a:solidFill>
                <a:latin typeface="Calibri" panose="020F0502020204030204" pitchFamily="34" charset="0"/>
                <a:cs typeface="Calibri" panose="020F0502020204030204" pitchFamily="34" charset="0"/>
              </a:rPr>
              <a:t>Pray for the crisis in the influence of biblical Christianity in the UK </a:t>
            </a:r>
          </a:p>
          <a:p>
            <a:pPr marL="342900" lvl="0" indent="-342900" algn="just">
              <a:spcAft>
                <a:spcPts val="600"/>
              </a:spcAft>
              <a:buFont typeface="+mj-lt"/>
              <a:buAutoNum type="arabicPeriod"/>
            </a:pPr>
            <a:endParaRPr lang="en-GB" sz="2400" dirty="0">
              <a:solidFill>
                <a:srgbClr val="292D51"/>
              </a:solidFill>
              <a:latin typeface="Calibri" panose="020F0502020204030204" pitchFamily="34" charset="0"/>
              <a:cs typeface="Calibri" panose="020F0502020204030204" pitchFamily="34" charset="0"/>
            </a:endParaRPr>
          </a:p>
          <a:p>
            <a:pPr marL="342900" lvl="0" indent="-342900" algn="just">
              <a:spcAft>
                <a:spcPts val="600"/>
              </a:spcAft>
              <a:buFont typeface="+mj-lt"/>
              <a:buAutoNum type="arabicPeriod"/>
            </a:pPr>
            <a:r>
              <a:rPr lang="en-GB" sz="2400" dirty="0">
                <a:solidFill>
                  <a:srgbClr val="292D51"/>
                </a:solidFill>
                <a:latin typeface="Calibri" panose="020F0502020204030204" pitchFamily="34" charset="0"/>
                <a:cs typeface="Calibri" panose="020F0502020204030204" pitchFamily="34" charset="0"/>
              </a:rPr>
              <a:t>Pray for the under-privileged, the poor, and those struggling with addictions. </a:t>
            </a:r>
          </a:p>
        </p:txBody>
      </p:sp>
      <p:sp>
        <p:nvSpPr>
          <p:cNvPr id="4" name="TextBox 3">
            <a:extLst>
              <a:ext uri="{FF2B5EF4-FFF2-40B4-BE49-F238E27FC236}">
                <a16:creationId xmlns:a16="http://schemas.microsoft.com/office/drawing/2014/main" id="{125CF763-E85E-E051-A996-B0A3B62C2DCD}"/>
              </a:ext>
            </a:extLst>
          </p:cNvPr>
          <p:cNvSpPr txBox="1"/>
          <p:nvPr/>
        </p:nvSpPr>
        <p:spPr>
          <a:xfrm>
            <a:off x="3098157" y="702391"/>
            <a:ext cx="5995686" cy="707886"/>
          </a:xfrm>
          <a:prstGeom prst="rect">
            <a:avLst/>
          </a:prstGeom>
          <a:noFill/>
        </p:spPr>
        <p:txBody>
          <a:bodyPr wrap="square" rtlCol="0">
            <a:spAutoFit/>
          </a:bodyPr>
          <a:lstStyle/>
          <a:p>
            <a:r>
              <a:rPr lang="en-GB" sz="4000" b="1">
                <a:solidFill>
                  <a:srgbClr val="292D51"/>
                </a:solidFill>
                <a:latin typeface="Poppins" panose="00000800000000000000" pitchFamily="50" charset="0"/>
                <a:cs typeface="Poppins" panose="00000800000000000000" pitchFamily="50" charset="0"/>
              </a:rPr>
              <a:t>The Life of the Nation</a:t>
            </a:r>
          </a:p>
        </p:txBody>
      </p:sp>
      <p:pic>
        <p:nvPicPr>
          <p:cNvPr id="5" name="Picture 4">
            <a:extLst>
              <a:ext uri="{FF2B5EF4-FFF2-40B4-BE49-F238E27FC236}">
                <a16:creationId xmlns:a16="http://schemas.microsoft.com/office/drawing/2014/main" id="{0952BAD7-979D-1B07-8B3C-B10E7FE799DD}"/>
              </a:ext>
            </a:extLst>
          </p:cNvPr>
          <p:cNvPicPr>
            <a:picLocks noChangeAspect="1"/>
          </p:cNvPicPr>
          <p:nvPr/>
        </p:nvPicPr>
        <p:blipFill>
          <a:blip r:embed="rId2"/>
          <a:stretch>
            <a:fillRect/>
          </a:stretch>
        </p:blipFill>
        <p:spPr>
          <a:xfrm>
            <a:off x="8547567" y="5770337"/>
            <a:ext cx="3322608" cy="670618"/>
          </a:xfrm>
          <a:prstGeom prst="rect">
            <a:avLst/>
          </a:prstGeom>
        </p:spPr>
      </p:pic>
    </p:spTree>
    <p:extLst>
      <p:ext uri="{BB962C8B-B14F-4D97-AF65-F5344CB8AC3E}">
        <p14:creationId xmlns:p14="http://schemas.microsoft.com/office/powerpoint/2010/main" val="2940752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5A0C3-C544-ACA1-A949-A7673503D23E}"/>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6375BC8D-C1F3-D203-1D56-60288D07F010}"/>
              </a:ext>
            </a:extLst>
          </p:cNvPr>
          <p:cNvSpPr txBox="1"/>
          <p:nvPr/>
        </p:nvSpPr>
        <p:spPr>
          <a:xfrm>
            <a:off x="2736554" y="363554"/>
            <a:ext cx="5981589" cy="707886"/>
          </a:xfrm>
          <a:prstGeom prst="rect">
            <a:avLst/>
          </a:prstGeom>
          <a:noFill/>
        </p:spPr>
        <p:txBody>
          <a:bodyPr wrap="square" rtlCol="0">
            <a:spAutoFit/>
          </a:bodyPr>
          <a:lstStyle/>
          <a:p>
            <a:r>
              <a:rPr lang="en-GB" sz="4000" b="1" dirty="0">
                <a:solidFill>
                  <a:srgbClr val="292D51"/>
                </a:solidFill>
                <a:latin typeface="Poppins" panose="00000800000000000000" pitchFamily="50" charset="0"/>
                <a:cs typeface="Poppins" panose="00000800000000000000" pitchFamily="50" charset="0"/>
              </a:rPr>
              <a:t>Praying for the World </a:t>
            </a:r>
            <a:r>
              <a:rPr lang="en-GB" sz="4000" dirty="0">
                <a:solidFill>
                  <a:srgbClr val="292D51"/>
                </a:solidFill>
                <a:latin typeface="Poppins" panose="00000800000000000000" pitchFamily="50" charset="0"/>
                <a:cs typeface="Poppins" panose="00000800000000000000" pitchFamily="50" charset="0"/>
              </a:rPr>
              <a:t> </a:t>
            </a:r>
          </a:p>
        </p:txBody>
      </p:sp>
      <p:pic>
        <p:nvPicPr>
          <p:cNvPr id="3" name="Picture 2">
            <a:extLst>
              <a:ext uri="{FF2B5EF4-FFF2-40B4-BE49-F238E27FC236}">
                <a16:creationId xmlns:a16="http://schemas.microsoft.com/office/drawing/2014/main" id="{AE887BC2-78F6-B970-4CBD-47A6558C284B}"/>
              </a:ext>
            </a:extLst>
          </p:cNvPr>
          <p:cNvPicPr>
            <a:picLocks noChangeAspect="1"/>
          </p:cNvPicPr>
          <p:nvPr/>
        </p:nvPicPr>
        <p:blipFill>
          <a:blip r:embed="rId2"/>
          <a:stretch>
            <a:fillRect/>
          </a:stretch>
        </p:blipFill>
        <p:spPr>
          <a:xfrm>
            <a:off x="8588684" y="5823828"/>
            <a:ext cx="3322608" cy="670618"/>
          </a:xfrm>
          <a:prstGeom prst="rect">
            <a:avLst/>
          </a:prstGeom>
        </p:spPr>
      </p:pic>
      <p:sp>
        <p:nvSpPr>
          <p:cNvPr id="4" name="TextBox 3">
            <a:extLst>
              <a:ext uri="{FF2B5EF4-FFF2-40B4-BE49-F238E27FC236}">
                <a16:creationId xmlns:a16="http://schemas.microsoft.com/office/drawing/2014/main" id="{54345DCD-5F3E-FD90-183A-10FBACF3EA8C}"/>
              </a:ext>
            </a:extLst>
          </p:cNvPr>
          <p:cNvSpPr txBox="1"/>
          <p:nvPr/>
        </p:nvSpPr>
        <p:spPr>
          <a:xfrm>
            <a:off x="661605" y="899853"/>
            <a:ext cx="10671858" cy="6122125"/>
          </a:xfrm>
          <a:prstGeom prst="rect">
            <a:avLst/>
          </a:prstGeom>
          <a:noFill/>
        </p:spPr>
        <p:txBody>
          <a:bodyPr wrap="square" lIns="91440" tIns="45720" rIns="91440" bIns="45720" rtlCol="0" anchor="t">
            <a:spAutoFit/>
          </a:bodyPr>
          <a:lstStyle/>
          <a:p>
            <a:pPr>
              <a:lnSpc>
                <a:spcPct val="107000"/>
              </a:lnSpc>
              <a:spcAft>
                <a:spcPts val="800"/>
              </a:spcAft>
            </a:pPr>
            <a:r>
              <a:rPr lang="en-GB" sz="2000" dirty="0">
                <a:solidFill>
                  <a:srgbClr val="292D51"/>
                </a:solidFill>
                <a:effectLst/>
                <a:latin typeface="Calibri"/>
                <a:ea typeface="Calibri"/>
                <a:cs typeface="Times New Roman"/>
              </a:rPr>
              <a:t>1</a:t>
            </a:r>
            <a:r>
              <a:rPr lang="en-GB" sz="2400" dirty="0">
                <a:solidFill>
                  <a:srgbClr val="292D51"/>
                </a:solidFill>
                <a:effectLst/>
                <a:latin typeface="Calibri"/>
                <a:ea typeface="Calibri"/>
                <a:cs typeface="Times New Roman"/>
              </a:rPr>
              <a:t>. Give thanks for our Mission Partners who serve so faithfully across the nations. Pray for our gospel workers in the Middle East, Central Asia and areas where it is challenging to be a Christian.  </a:t>
            </a:r>
            <a:endParaRPr lang="en-US" sz="2400" dirty="0">
              <a:latin typeface="Calibri"/>
              <a:ea typeface="Calibri"/>
              <a:cs typeface="Times New Roman"/>
            </a:endParaRPr>
          </a:p>
          <a:p>
            <a:pPr>
              <a:lnSpc>
                <a:spcPct val="107000"/>
              </a:lnSpc>
              <a:spcAft>
                <a:spcPts val="800"/>
              </a:spcAft>
            </a:pPr>
            <a:endParaRPr lang="en-GB" sz="2400" dirty="0">
              <a:solidFill>
                <a:srgbClr val="292D51"/>
              </a:solidFill>
              <a:latin typeface="Calibri"/>
              <a:ea typeface="Calibri"/>
              <a:cs typeface="Times New Roman"/>
            </a:endParaRPr>
          </a:p>
          <a:p>
            <a:pPr>
              <a:lnSpc>
                <a:spcPct val="107000"/>
              </a:lnSpc>
              <a:spcAft>
                <a:spcPts val="800"/>
              </a:spcAft>
            </a:pPr>
            <a:r>
              <a:rPr lang="en-GB" sz="2400" dirty="0">
                <a:solidFill>
                  <a:srgbClr val="292D51"/>
                </a:solidFill>
                <a:effectLst/>
                <a:latin typeface="Calibri"/>
                <a:ea typeface="Calibri"/>
                <a:cs typeface="Times New Roman"/>
              </a:rPr>
              <a:t>2. Please pray for protection and provision for displaced people in Gaza, Lebanon and the region - for shelter, safety, and basic needs to be </a:t>
            </a:r>
            <a:r>
              <a:rPr lang="en-GB" sz="2400" dirty="0">
                <a:solidFill>
                  <a:srgbClr val="292D51"/>
                </a:solidFill>
                <a:latin typeface="Calibri"/>
                <a:ea typeface="Calibri"/>
                <a:cs typeface="Times New Roman"/>
              </a:rPr>
              <a:t>me, and</a:t>
            </a:r>
            <a:r>
              <a:rPr lang="en-GB" sz="2400" dirty="0">
                <a:solidFill>
                  <a:srgbClr val="292D51"/>
                </a:solidFill>
                <a:effectLst/>
                <a:latin typeface="Calibri"/>
                <a:ea typeface="Calibri"/>
                <a:cs typeface="Times New Roman"/>
              </a:rPr>
              <a:t> </a:t>
            </a:r>
            <a:r>
              <a:rPr lang="en-GB" sz="2400" dirty="0">
                <a:solidFill>
                  <a:srgbClr val="292D51"/>
                </a:solidFill>
                <a:latin typeface="Calibri"/>
                <a:ea typeface="Calibri"/>
                <a:cs typeface="Times New Roman"/>
              </a:rPr>
              <a:t>for </a:t>
            </a:r>
            <a:r>
              <a:rPr lang="en-GB" sz="2400" dirty="0">
                <a:solidFill>
                  <a:srgbClr val="292D51"/>
                </a:solidFill>
                <a:effectLst/>
                <a:latin typeface="Calibri"/>
                <a:ea typeface="Calibri"/>
                <a:cs typeface="Times New Roman"/>
              </a:rPr>
              <a:t>healing and comfort</a:t>
            </a:r>
            <a:r>
              <a:rPr lang="en-GB" sz="2400" dirty="0">
                <a:solidFill>
                  <a:srgbClr val="292D51"/>
                </a:solidFill>
                <a:latin typeface="Calibri"/>
                <a:ea typeface="Calibri"/>
                <a:cs typeface="Times New Roman"/>
              </a:rPr>
              <a:t>.</a:t>
            </a:r>
            <a:r>
              <a:rPr lang="en-GB" sz="2400" dirty="0">
                <a:solidFill>
                  <a:srgbClr val="292D51"/>
                </a:solidFill>
                <a:effectLst/>
                <a:latin typeface="Calibri"/>
                <a:ea typeface="Calibri"/>
                <a:cs typeface="Times New Roman"/>
              </a:rPr>
              <a:t> Please pray for support and safety for churches and aid organisations working in challenging environments. </a:t>
            </a:r>
          </a:p>
          <a:p>
            <a:pPr>
              <a:lnSpc>
                <a:spcPct val="107000"/>
              </a:lnSpc>
              <a:spcAft>
                <a:spcPts val="800"/>
              </a:spcAft>
            </a:pP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solidFill>
                  <a:srgbClr val="292D51"/>
                </a:solidFill>
                <a:latin typeface="Calibri"/>
                <a:ea typeface="Calibri"/>
                <a:cs typeface="Calibri"/>
              </a:rPr>
              <a:t>3. Give thanks for recent local missions with our Partners, </a:t>
            </a:r>
            <a:r>
              <a:rPr lang="en-GB" sz="2400" b="1" dirty="0">
                <a:solidFill>
                  <a:srgbClr val="292D51"/>
                </a:solidFill>
                <a:latin typeface="Calibri"/>
                <a:ea typeface="Calibri"/>
                <a:cs typeface="Calibri"/>
              </a:rPr>
              <a:t>Operation Mobilisation</a:t>
            </a:r>
            <a:r>
              <a:rPr lang="en-GB" sz="2400" dirty="0">
                <a:solidFill>
                  <a:srgbClr val="292D51"/>
                </a:solidFill>
                <a:latin typeface="Calibri"/>
                <a:ea typeface="Calibri"/>
                <a:cs typeface="Calibri"/>
              </a:rPr>
              <a:t> (OM). Hope for the Hebrides missions were held in South Uist and Carloway. Pray that the planted seed will grow.</a:t>
            </a:r>
            <a:endParaRPr lang="en-GB" sz="2400" dirty="0">
              <a:latin typeface="Calibri"/>
              <a:ea typeface="Calibri"/>
            </a:endParaRPr>
          </a:p>
          <a:p>
            <a:pPr>
              <a:lnSpc>
                <a:spcPct val="107000"/>
              </a:lnSpc>
              <a:spcAft>
                <a:spcPts val="800"/>
              </a:spcAft>
            </a:pPr>
            <a:endParaRPr lang="en-GB" sz="2400" dirty="0">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4893284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A9B47-ED3C-0788-C498-233CC3B99E25}"/>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ECADEA9-3CF4-2799-B6CE-252BF958E9AE}"/>
              </a:ext>
            </a:extLst>
          </p:cNvPr>
          <p:cNvSpPr txBox="1"/>
          <p:nvPr/>
        </p:nvSpPr>
        <p:spPr>
          <a:xfrm>
            <a:off x="2666582" y="634035"/>
            <a:ext cx="5973773" cy="707886"/>
          </a:xfrm>
          <a:prstGeom prst="rect">
            <a:avLst/>
          </a:prstGeom>
          <a:noFill/>
        </p:spPr>
        <p:txBody>
          <a:bodyPr wrap="square" rtlCol="0">
            <a:spAutoFit/>
          </a:bodyPr>
          <a:lstStyle/>
          <a:p>
            <a:r>
              <a:rPr lang="en-GB" sz="4000" b="1" dirty="0">
                <a:solidFill>
                  <a:srgbClr val="292D51"/>
                </a:solidFill>
                <a:latin typeface="Poppins" panose="00000800000000000000" pitchFamily="50" charset="0"/>
                <a:cs typeface="Poppins" panose="00000800000000000000" pitchFamily="50" charset="0"/>
              </a:rPr>
              <a:t>Praying for the World </a:t>
            </a:r>
            <a:r>
              <a:rPr lang="en-GB" sz="4000" dirty="0">
                <a:solidFill>
                  <a:srgbClr val="292D51"/>
                </a:solidFill>
                <a:latin typeface="Poppins" panose="00000800000000000000" pitchFamily="50" charset="0"/>
                <a:cs typeface="Poppins" panose="00000800000000000000" pitchFamily="50" charset="0"/>
              </a:rPr>
              <a:t> </a:t>
            </a:r>
          </a:p>
        </p:txBody>
      </p:sp>
      <p:pic>
        <p:nvPicPr>
          <p:cNvPr id="3" name="Picture 2">
            <a:extLst>
              <a:ext uri="{FF2B5EF4-FFF2-40B4-BE49-F238E27FC236}">
                <a16:creationId xmlns:a16="http://schemas.microsoft.com/office/drawing/2014/main" id="{6CEB4E06-1E28-E2E8-DA52-8D4EE61965CB}"/>
              </a:ext>
            </a:extLst>
          </p:cNvPr>
          <p:cNvPicPr>
            <a:picLocks noChangeAspect="1"/>
          </p:cNvPicPr>
          <p:nvPr/>
        </p:nvPicPr>
        <p:blipFill>
          <a:blip r:embed="rId2"/>
          <a:stretch>
            <a:fillRect/>
          </a:stretch>
        </p:blipFill>
        <p:spPr>
          <a:xfrm>
            <a:off x="8588684" y="5823828"/>
            <a:ext cx="3322608" cy="670618"/>
          </a:xfrm>
          <a:prstGeom prst="rect">
            <a:avLst/>
          </a:prstGeom>
        </p:spPr>
      </p:pic>
      <p:sp>
        <p:nvSpPr>
          <p:cNvPr id="4" name="TextBox 3">
            <a:extLst>
              <a:ext uri="{FF2B5EF4-FFF2-40B4-BE49-F238E27FC236}">
                <a16:creationId xmlns:a16="http://schemas.microsoft.com/office/drawing/2014/main" id="{8F7E9962-802D-5847-9632-3D2C986F8DB1}"/>
              </a:ext>
            </a:extLst>
          </p:cNvPr>
          <p:cNvSpPr txBox="1"/>
          <p:nvPr/>
        </p:nvSpPr>
        <p:spPr>
          <a:xfrm>
            <a:off x="671332" y="1240321"/>
            <a:ext cx="10671858" cy="6093015"/>
          </a:xfrm>
          <a:prstGeom prst="rect">
            <a:avLst/>
          </a:prstGeom>
          <a:noFill/>
        </p:spPr>
        <p:txBody>
          <a:bodyPr wrap="square" lIns="91440" tIns="45720" rIns="91440" bIns="45720" rtlCol="0" anchor="t">
            <a:spAutoFit/>
          </a:bodyPr>
          <a:lstStyle/>
          <a:p>
            <a:pPr>
              <a:lnSpc>
                <a:spcPct val="107000"/>
              </a:lnSpc>
              <a:spcAft>
                <a:spcPts val="800"/>
              </a:spcAft>
            </a:pPr>
            <a:r>
              <a:rPr lang="en-GB" sz="2400" dirty="0">
                <a:solidFill>
                  <a:srgbClr val="292D51"/>
                </a:solidFill>
                <a:latin typeface="Calibri" panose="020F0502020204030204" pitchFamily="34" charset="0"/>
                <a:ea typeface="Calibri"/>
                <a:cs typeface="Times New Roman" panose="02020603050405020304" pitchFamily="18" charset="0"/>
              </a:rPr>
              <a:t>4</a:t>
            </a:r>
            <a:r>
              <a:rPr lang="en-GB" sz="2400" dirty="0">
                <a:solidFill>
                  <a:srgbClr val="292D51"/>
                </a:solidFill>
                <a:effectLst/>
                <a:latin typeface="Calibri" panose="020F0502020204030204" pitchFamily="34" charset="0"/>
                <a:ea typeface="Calibri"/>
                <a:cs typeface="Calibri" panose="020F0502020204030204" pitchFamily="34" charset="0"/>
              </a:rPr>
              <a:t>. Muriel Macleod is working in </a:t>
            </a:r>
            <a:r>
              <a:rPr lang="en-GB" sz="2400" dirty="0" err="1">
                <a:solidFill>
                  <a:srgbClr val="292D51"/>
                </a:solidFill>
                <a:effectLst/>
                <a:latin typeface="Calibri" panose="020F0502020204030204" pitchFamily="34" charset="0"/>
                <a:ea typeface="Calibri"/>
                <a:cs typeface="Calibri" panose="020F0502020204030204" pitchFamily="34" charset="0"/>
              </a:rPr>
              <a:t>Taveng</a:t>
            </a:r>
            <a:r>
              <a:rPr lang="en-GB" sz="2400" dirty="0">
                <a:solidFill>
                  <a:srgbClr val="292D51"/>
                </a:solidFill>
                <a:effectLst/>
                <a:latin typeface="Calibri" panose="020F0502020204030204" pitchFamily="34" charset="0"/>
                <a:ea typeface="Calibri"/>
                <a:cs typeface="Calibri" panose="020F0502020204030204" pitchFamily="34" charset="0"/>
              </a:rPr>
              <a:t>, Cambodia with </a:t>
            </a:r>
            <a:r>
              <a:rPr lang="en-GB" sz="2400" b="1" dirty="0">
                <a:solidFill>
                  <a:srgbClr val="292D51"/>
                </a:solidFill>
                <a:effectLst/>
                <a:latin typeface="Calibri" panose="020F0502020204030204" pitchFamily="34" charset="0"/>
                <a:ea typeface="Calibri"/>
                <a:cs typeface="Calibri" panose="020F0502020204030204" pitchFamily="34" charset="0"/>
              </a:rPr>
              <a:t>OMF</a:t>
            </a:r>
            <a:r>
              <a:rPr lang="en-GB" sz="2400" dirty="0">
                <a:solidFill>
                  <a:srgbClr val="292D51"/>
                </a:solidFill>
                <a:effectLst/>
                <a:latin typeface="Calibri" panose="020F0502020204030204" pitchFamily="34" charset="0"/>
                <a:ea typeface="Calibri"/>
                <a:cs typeface="Calibri" panose="020F0502020204030204" pitchFamily="34" charset="0"/>
              </a:rPr>
              <a:t>. Pray for the ladies from Krung and </a:t>
            </a:r>
            <a:r>
              <a:rPr lang="en-GB" sz="2400" dirty="0" err="1">
                <a:solidFill>
                  <a:srgbClr val="292D51"/>
                </a:solidFill>
                <a:effectLst/>
                <a:latin typeface="Calibri" panose="020F0502020204030204" pitchFamily="34" charset="0"/>
                <a:ea typeface="Calibri"/>
                <a:cs typeface="Calibri" panose="020F0502020204030204" pitchFamily="34" charset="0"/>
              </a:rPr>
              <a:t>Brao</a:t>
            </a:r>
            <a:r>
              <a:rPr lang="en-GB" sz="2400" dirty="0">
                <a:solidFill>
                  <a:srgbClr val="292D51"/>
                </a:solidFill>
                <a:effectLst/>
                <a:latin typeface="Calibri" panose="020F0502020204030204" pitchFamily="34" charset="0"/>
                <a:ea typeface="Calibri"/>
                <a:cs typeface="Calibri" panose="020F0502020204030204" pitchFamily="34" charset="0"/>
              </a:rPr>
              <a:t> who recently benefitted from training in Phnom Penh to help with leading ladies meetings. </a:t>
            </a:r>
          </a:p>
          <a:p>
            <a:pPr>
              <a:lnSpc>
                <a:spcPct val="107000"/>
              </a:lnSpc>
              <a:spcAft>
                <a:spcPts val="800"/>
              </a:spcAft>
            </a:pPr>
            <a:endParaRPr lang="en-GB" sz="2400" dirty="0">
              <a:solidFill>
                <a:srgbClr val="292D5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solidFill>
                  <a:srgbClr val="292D51"/>
                </a:solidFill>
                <a:effectLst/>
                <a:latin typeface="Calibri"/>
                <a:ea typeface="Calibri"/>
                <a:cs typeface="Times New Roman"/>
              </a:rPr>
              <a:t>5. Give thanks for the </a:t>
            </a:r>
            <a:r>
              <a:rPr lang="en-GB" sz="2400" dirty="0" err="1">
                <a:solidFill>
                  <a:srgbClr val="292D51"/>
                </a:solidFill>
                <a:effectLst/>
                <a:latin typeface="Calibri"/>
                <a:ea typeface="Calibri"/>
                <a:cs typeface="Times New Roman"/>
              </a:rPr>
              <a:t>Ishbel</a:t>
            </a:r>
            <a:r>
              <a:rPr lang="en-GB" sz="2400" dirty="0">
                <a:solidFill>
                  <a:srgbClr val="292D51"/>
                </a:solidFill>
                <a:effectLst/>
                <a:latin typeface="Calibri"/>
                <a:ea typeface="Calibri"/>
                <a:cs typeface="Times New Roman"/>
              </a:rPr>
              <a:t> Mackenzie memorial scholarship fund, for students at African Bible University Uganda. Pray that a new group of indigenous African leaders will be raised up.</a:t>
            </a:r>
          </a:p>
          <a:p>
            <a:pPr>
              <a:lnSpc>
                <a:spcPct val="107000"/>
              </a:lnSpc>
              <a:spcAft>
                <a:spcPts val="800"/>
              </a:spcAft>
            </a:pPr>
            <a:endParaRPr lang="en-GB" sz="2400" dirty="0">
              <a:solidFill>
                <a:srgbClr val="292D51"/>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GB" sz="2400" dirty="0">
                <a:solidFill>
                  <a:srgbClr val="292D51"/>
                </a:solidFill>
                <a:effectLst/>
                <a:latin typeface="Calibri" panose="020F0502020204030204" pitchFamily="34" charset="0"/>
                <a:ea typeface="Calibri" panose="020F0502020204030204" pitchFamily="34" charset="0"/>
                <a:cs typeface="Times New Roman" panose="02020603050405020304" pitchFamily="18" charset="0"/>
              </a:rPr>
              <a:t>6. Please pray for those affected by recent flooding in Spain. Pray that those displaced would find comfort in the Lord, and that resources will be given as they look to rebuild. </a:t>
            </a:r>
          </a:p>
          <a:p>
            <a:pPr>
              <a:lnSpc>
                <a:spcPct val="107000"/>
              </a:lnSpc>
              <a:spcAft>
                <a:spcPts val="80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endParaRPr lang="en-GB" sz="2000" dirty="0">
              <a:effectLst/>
              <a:latin typeface="Calibri" panose="020F0502020204030204" pitchFamily="34" charset="0"/>
              <a:ea typeface="Calibri" panose="020F0502020204030204" pitchFamily="34" charset="0"/>
              <a:cs typeface="Times New Roman" panose="02020603050405020304" pitchFamily="18" charset="0"/>
            </a:endParaRPr>
          </a:p>
          <a:p>
            <a:endParaRPr lang="en-GB" dirty="0"/>
          </a:p>
        </p:txBody>
      </p:sp>
    </p:spTree>
    <p:extLst>
      <p:ext uri="{BB962C8B-B14F-4D97-AF65-F5344CB8AC3E}">
        <p14:creationId xmlns:p14="http://schemas.microsoft.com/office/powerpoint/2010/main" val="35760187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7079505-F35A-367B-3180-DDAE995202AE}"/>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Picture 1">
            <a:extLst>
              <a:ext uri="{FF2B5EF4-FFF2-40B4-BE49-F238E27FC236}">
                <a16:creationId xmlns:a16="http://schemas.microsoft.com/office/drawing/2014/main" id="{26AD05E5-1AF7-F393-680A-2D2E48A80CEA}"/>
              </a:ext>
            </a:extLst>
          </p:cNvPr>
          <p:cNvPicPr>
            <a:picLocks noChangeAspect="1"/>
          </p:cNvPicPr>
          <p:nvPr/>
        </p:nvPicPr>
        <p:blipFill>
          <a:blip r:embed="rId2"/>
          <a:srcRect b="19"/>
          <a:stretch/>
        </p:blipFill>
        <p:spPr>
          <a:xfrm>
            <a:off x="20" y="1282"/>
            <a:ext cx="12191980" cy="6856718"/>
          </a:xfrm>
          <a:prstGeom prst="rect">
            <a:avLst/>
          </a:prstGeom>
        </p:spPr>
      </p:pic>
    </p:spTree>
    <p:extLst>
      <p:ext uri="{BB962C8B-B14F-4D97-AF65-F5344CB8AC3E}">
        <p14:creationId xmlns:p14="http://schemas.microsoft.com/office/powerpoint/2010/main" val="209992581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4AF1F7BCEA2E24189BFCC07082DF068" ma:contentTypeVersion="18" ma:contentTypeDescription="Create a new document." ma:contentTypeScope="" ma:versionID="7d7bbffb9a4e157a8b02055fafeba356">
  <xsd:schema xmlns:xsd="http://www.w3.org/2001/XMLSchema" xmlns:xs="http://www.w3.org/2001/XMLSchema" xmlns:p="http://schemas.microsoft.com/office/2006/metadata/properties" xmlns:ns2="d848125b-42ad-45a4-b6a0-df8dec7441de" xmlns:ns3="24cce14b-c752-4e5f-a8e4-e1ce68820083" targetNamespace="http://schemas.microsoft.com/office/2006/metadata/properties" ma:root="true" ma:fieldsID="72c33e545fbbd0be62bb1f5580e86dc2" ns2:_="" ns3:_="">
    <xsd:import namespace="d848125b-42ad-45a4-b6a0-df8dec7441de"/>
    <xsd:import namespace="24cce14b-c752-4e5f-a8e4-e1ce6882008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LengthInSeconds" minOccurs="0"/>
                <xsd:element ref="ns2:MediaServiceDateTaken" minOccurs="0"/>
                <xsd:element ref="ns2:MediaServiceLocation" minOccurs="0"/>
                <xsd:element ref="ns2:MediaServiceGenerationTime" minOccurs="0"/>
                <xsd:element ref="ns2:MediaServiceEventHashCode" minOccurs="0"/>
                <xsd:element ref="ns2:MediaServiceOCR"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48125b-42ad-45a4-b6a0-df8dec7441d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LengthInSeconds" ma:index="12" nillable="true" ma:displayName="MediaLengthInSeconds" ma:hidden="true" ma:internalName="MediaLengthInSeconds" ma:readOnly="true">
      <xsd:simpleType>
        <xsd:restriction base="dms:Unknown"/>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0cc16fe3-b23a-475d-bb42-813d0a7cc3f5"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4cce14b-c752-4e5f-a8e4-e1ce68820083"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1bbfc8c-d103-4d56-99fe-cf3f22853fc7}" ma:internalName="TaxCatchAll" ma:showField="CatchAllData" ma:web="24cce14b-c752-4e5f-a8e4-e1ce6882008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d848125b-42ad-45a4-b6a0-df8dec7441de">
      <Terms xmlns="http://schemas.microsoft.com/office/infopath/2007/PartnerControls"/>
    </lcf76f155ced4ddcb4097134ff3c332f>
    <TaxCatchAll xmlns="24cce14b-c752-4e5f-a8e4-e1ce6882008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028C151-7A2F-4517-A73F-B4EEF224DABC}">
  <ds:schemaRefs>
    <ds:schemaRef ds:uri="24cce14b-c752-4e5f-a8e4-e1ce68820083"/>
    <ds:schemaRef ds:uri="d848125b-42ad-45a4-b6a0-df8dec7441d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38C5C55-33BA-4FAC-9F92-17BCAEDB364D}">
  <ds:schemaRefs>
    <ds:schemaRef ds:uri="24cce14b-c752-4e5f-a8e4-e1ce68820083"/>
    <ds:schemaRef ds:uri="d848125b-42ad-45a4-b6a0-df8dec7441de"/>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7A6CC21-B9A4-4180-85A4-97CAFE8009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332</TotalTime>
  <Words>877</Words>
  <Application>Microsoft Office PowerPoint</Application>
  <PresentationFormat>Widescreen</PresentationFormat>
  <Paragraphs>48</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Aptos Display</vt:lpstr>
      <vt:lpstr>Arial</vt:lpstr>
      <vt:lpstr>Calibri</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Robinson</dc:creator>
  <cp:lastModifiedBy>Sarah Robinson</cp:lastModifiedBy>
  <cp:revision>1</cp:revision>
  <dcterms:created xsi:type="dcterms:W3CDTF">2024-10-28T10:41:39Z</dcterms:created>
  <dcterms:modified xsi:type="dcterms:W3CDTF">2024-11-15T10:13:26Z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0x01010054AF1F7BCEA2E24189BFCC07082DF068</vt:lpwstr>
  </property>
  <property fmtid="{D5CDD505-2E9C-101B-9397-08002B2CF9AE}" pid="3" name="MediaServiceImageTags">
    <vt:lpwstr/>
  </property>
</Properties>
</file>